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</p:sldMasterIdLst>
  <p:notesMasterIdLst>
    <p:notesMasterId r:id="rId20"/>
  </p:notesMasterIdLst>
  <p:handoutMasterIdLst>
    <p:handoutMasterId r:id="rId21"/>
  </p:handoutMasterIdLst>
  <p:sldIdLst>
    <p:sldId id="265" r:id="rId5"/>
    <p:sldId id="266" r:id="rId6"/>
    <p:sldId id="270" r:id="rId7"/>
    <p:sldId id="269" r:id="rId8"/>
    <p:sldId id="279" r:id="rId9"/>
    <p:sldId id="298" r:id="rId10"/>
    <p:sldId id="283" r:id="rId11"/>
    <p:sldId id="301" r:id="rId12"/>
    <p:sldId id="307" r:id="rId13"/>
    <p:sldId id="299" r:id="rId14"/>
    <p:sldId id="285" r:id="rId15"/>
    <p:sldId id="303" r:id="rId16"/>
    <p:sldId id="305" r:id="rId17"/>
    <p:sldId id="308" r:id="rId18"/>
    <p:sldId id="30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00CCFF"/>
    <a:srgbClr val="00FF00"/>
    <a:srgbClr val="006600"/>
    <a:srgbClr val="009900"/>
    <a:srgbClr val="808000"/>
    <a:srgbClr val="660066"/>
    <a:srgbClr val="9900FF"/>
    <a:srgbClr val="E5BF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50" d="100"/>
          <a:sy n="50" d="100"/>
        </p:scale>
        <p:origin x="-118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81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81634-0391-4EA8-9F89-D47FBDCF148B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A21E6E-19C4-4046-94B2-31B457C3EF8E}">
      <dgm:prSet phldrT="[Текст]" custT="1"/>
      <dgm:spPr/>
      <dgm:t>
        <a:bodyPr/>
        <a:lstStyle/>
        <a:p>
          <a:pPr algn="ctr"/>
          <a:r>
            <a: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 для формирования личности гражданина и патриота России с присущими ему ценностями, взглядами, ориентациями, установками, мотивами деятельности и поведения</a:t>
          </a:r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B38468-48E6-4FE0-8528-8A86183B6635}" type="parTrans" cxnId="{53D76614-A477-4482-AC52-6262E65ED13C}">
      <dgm:prSet/>
      <dgm:spPr/>
      <dgm:t>
        <a:bodyPr/>
        <a:lstStyle/>
        <a:p>
          <a:endParaRPr lang="ru-RU"/>
        </a:p>
      </dgm:t>
    </dgm:pt>
    <dgm:pt modelId="{EC73CB7E-2B3F-4C82-9B71-980AA0B18A36}" type="sibTrans" cxnId="{53D76614-A477-4482-AC52-6262E65ED13C}">
      <dgm:prSet/>
      <dgm:spPr>
        <a:solidFill>
          <a:srgbClr val="00CC00">
            <a:alpha val="89804"/>
          </a:srgbClr>
        </a:solidFill>
      </dgm:spPr>
      <dgm:t>
        <a:bodyPr/>
        <a:lstStyle/>
        <a:p>
          <a:endParaRPr lang="ru-RU"/>
        </a:p>
      </dgm:t>
    </dgm:pt>
    <dgm:pt modelId="{8734901B-F624-4F06-A520-10D1C2F31698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Формирование гражданской и правовой направленности развития личности</a:t>
          </a:r>
          <a:endParaRPr lang="ru-RU" b="1" i="1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6502FD-BD9B-41E3-93CA-60086AC99DF1}" type="parTrans" cxnId="{52E83432-36DC-4973-920F-92994FC8AE9B}">
      <dgm:prSet/>
      <dgm:spPr/>
      <dgm:t>
        <a:bodyPr/>
        <a:lstStyle/>
        <a:p>
          <a:endParaRPr lang="ru-RU"/>
        </a:p>
      </dgm:t>
    </dgm:pt>
    <dgm:pt modelId="{CC526627-20EF-4AF5-9ED5-2405453E7A4C}" type="sibTrans" cxnId="{52E83432-36DC-4973-920F-92994FC8AE9B}">
      <dgm:prSet/>
      <dgm:spPr>
        <a:solidFill>
          <a:srgbClr val="00CC00">
            <a:alpha val="90000"/>
          </a:srgbClr>
        </a:solidFill>
      </dgm:spPr>
      <dgm:t>
        <a:bodyPr/>
        <a:lstStyle/>
        <a:p>
          <a:endParaRPr lang="ru-RU"/>
        </a:p>
      </dgm:t>
    </dgm:pt>
    <dgm:pt modelId="{202649BB-3D61-4884-8104-1E1B0F2C20BA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</a:t>
          </a:r>
          <a:r>
            <a:rPr lang="en-US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у  подрастающего поколения активной жизненной</a:t>
          </a:r>
          <a:r>
            <a:rPr lang="en-US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позиции  </a:t>
          </a:r>
          <a:endParaRPr lang="ru-RU" b="1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CB1DCFF-0722-4099-B1BC-30CD22317CB8}" type="parTrans" cxnId="{05E97A26-6698-4035-BD4E-9342B5035D9E}">
      <dgm:prSet/>
      <dgm:spPr/>
      <dgm:t>
        <a:bodyPr/>
        <a:lstStyle/>
        <a:p>
          <a:endParaRPr lang="ru-RU"/>
        </a:p>
      </dgm:t>
    </dgm:pt>
    <dgm:pt modelId="{0BAAA90C-CEF6-413E-A8FC-A3F284E9AFEA}" type="sibTrans" cxnId="{05E97A26-6698-4035-BD4E-9342B5035D9E}">
      <dgm:prSet/>
      <dgm:spPr/>
      <dgm:t>
        <a:bodyPr/>
        <a:lstStyle/>
        <a:p>
          <a:endParaRPr lang="ru-RU"/>
        </a:p>
      </dgm:t>
    </dgm:pt>
    <dgm:pt modelId="{B8788829-F9B2-4492-9B4E-CBDF3B8803A6}" type="pres">
      <dgm:prSet presAssocID="{FD281634-0391-4EA8-9F89-D47FBDCF14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92076B-F193-447E-984C-46DC6DB421D2}" type="pres">
      <dgm:prSet presAssocID="{FD281634-0391-4EA8-9F89-D47FBDCF148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F6234638-A347-4F3E-943C-BC67EE976C2C}" type="pres">
      <dgm:prSet presAssocID="{FD281634-0391-4EA8-9F89-D47FBDCF148B}" presName="ThreeNodes_1" presStyleLbl="node1" presStyleIdx="0" presStyleCnt="3" custLinFactNeighborX="-313" custLinFactNeighborY="-2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9AC99-B5F9-4158-BA89-58F18CF22657}" type="pres">
      <dgm:prSet presAssocID="{FD281634-0391-4EA8-9F89-D47FBDCF148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E0E42-A6BC-4B8E-970C-49CBF95D814C}" type="pres">
      <dgm:prSet presAssocID="{FD281634-0391-4EA8-9F89-D47FBDCF148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2FE7D-0892-473E-A083-CD779F332A36}" type="pres">
      <dgm:prSet presAssocID="{FD281634-0391-4EA8-9F89-D47FBDCF148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EEF93-87AD-4747-B9B4-726828445F35}" type="pres">
      <dgm:prSet presAssocID="{FD281634-0391-4EA8-9F89-D47FBDCF148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E8B09-A1AE-4E2A-8125-6C989B625559}" type="pres">
      <dgm:prSet presAssocID="{FD281634-0391-4EA8-9F89-D47FBDCF148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600B2-D75B-436E-B78C-0F3AE99E7E1D}" type="pres">
      <dgm:prSet presAssocID="{FD281634-0391-4EA8-9F89-D47FBDCF148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CA8B8-5EC1-495E-89DD-CBD86735D689}" type="pres">
      <dgm:prSet presAssocID="{FD281634-0391-4EA8-9F89-D47FBDCF148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E83432-36DC-4973-920F-92994FC8AE9B}" srcId="{FD281634-0391-4EA8-9F89-D47FBDCF148B}" destId="{8734901B-F624-4F06-A520-10D1C2F31698}" srcOrd="1" destOrd="0" parTransId="{E16502FD-BD9B-41E3-93CA-60086AC99DF1}" sibTransId="{CC526627-20EF-4AF5-9ED5-2405453E7A4C}"/>
    <dgm:cxn modelId="{0B2A7777-C75A-46BC-B3B1-B2FF47F90C66}" type="presOf" srcId="{8734901B-F624-4F06-A520-10D1C2F31698}" destId="{0819AC99-B5F9-4158-BA89-58F18CF22657}" srcOrd="0" destOrd="0" presId="urn:microsoft.com/office/officeart/2005/8/layout/vProcess5"/>
    <dgm:cxn modelId="{19824120-D924-43C8-A46B-7F042BD583C8}" type="presOf" srcId="{CC526627-20EF-4AF5-9ED5-2405453E7A4C}" destId="{FABEEF93-87AD-4747-B9B4-726828445F35}" srcOrd="0" destOrd="0" presId="urn:microsoft.com/office/officeart/2005/8/layout/vProcess5"/>
    <dgm:cxn modelId="{E5510BA7-06F4-4256-8308-4B08392E1554}" type="presOf" srcId="{EC73CB7E-2B3F-4C82-9B71-980AA0B18A36}" destId="{5D32FE7D-0892-473E-A083-CD779F332A36}" srcOrd="0" destOrd="0" presId="urn:microsoft.com/office/officeart/2005/8/layout/vProcess5"/>
    <dgm:cxn modelId="{DFFACC46-B3D8-4DC7-BCBB-B00FBF13F775}" type="presOf" srcId="{8734901B-F624-4F06-A520-10D1C2F31698}" destId="{38D600B2-D75B-436E-B78C-0F3AE99E7E1D}" srcOrd="1" destOrd="0" presId="urn:microsoft.com/office/officeart/2005/8/layout/vProcess5"/>
    <dgm:cxn modelId="{9E80B5EB-1976-4ABD-A089-01B78435AD2E}" type="presOf" srcId="{202649BB-3D61-4884-8104-1E1B0F2C20BA}" destId="{8C5CA8B8-5EC1-495E-89DD-CBD86735D689}" srcOrd="1" destOrd="0" presId="urn:microsoft.com/office/officeart/2005/8/layout/vProcess5"/>
    <dgm:cxn modelId="{0669F1FA-39B5-46AA-A250-81EFE4DB23B9}" type="presOf" srcId="{44A21E6E-19C4-4046-94B2-31B457C3EF8E}" destId="{F6234638-A347-4F3E-943C-BC67EE976C2C}" srcOrd="0" destOrd="0" presId="urn:microsoft.com/office/officeart/2005/8/layout/vProcess5"/>
    <dgm:cxn modelId="{FBE767FD-1A97-43CB-A625-41AB42400C9D}" type="presOf" srcId="{FD281634-0391-4EA8-9F89-D47FBDCF148B}" destId="{B8788829-F9B2-4492-9B4E-CBDF3B8803A6}" srcOrd="0" destOrd="0" presId="urn:microsoft.com/office/officeart/2005/8/layout/vProcess5"/>
    <dgm:cxn modelId="{05E97A26-6698-4035-BD4E-9342B5035D9E}" srcId="{FD281634-0391-4EA8-9F89-D47FBDCF148B}" destId="{202649BB-3D61-4884-8104-1E1B0F2C20BA}" srcOrd="2" destOrd="0" parTransId="{DCB1DCFF-0722-4099-B1BC-30CD22317CB8}" sibTransId="{0BAAA90C-CEF6-413E-A8FC-A3F284E9AFEA}"/>
    <dgm:cxn modelId="{B052D110-9A69-4ED1-AE3A-EF335984A2B6}" type="presOf" srcId="{44A21E6E-19C4-4046-94B2-31B457C3EF8E}" destId="{57CE8B09-A1AE-4E2A-8125-6C989B625559}" srcOrd="1" destOrd="0" presId="urn:microsoft.com/office/officeart/2005/8/layout/vProcess5"/>
    <dgm:cxn modelId="{53D76614-A477-4482-AC52-6262E65ED13C}" srcId="{FD281634-0391-4EA8-9F89-D47FBDCF148B}" destId="{44A21E6E-19C4-4046-94B2-31B457C3EF8E}" srcOrd="0" destOrd="0" parTransId="{B0B38468-48E6-4FE0-8528-8A86183B6635}" sibTransId="{EC73CB7E-2B3F-4C82-9B71-980AA0B18A36}"/>
    <dgm:cxn modelId="{C4ADEC1B-F8B4-48EF-98EB-39CC62164DC4}" type="presOf" srcId="{202649BB-3D61-4884-8104-1E1B0F2C20BA}" destId="{87AE0E42-A6BC-4B8E-970C-49CBF95D814C}" srcOrd="0" destOrd="0" presId="urn:microsoft.com/office/officeart/2005/8/layout/vProcess5"/>
    <dgm:cxn modelId="{EF7D988F-0975-4187-A214-3B5B58030720}" type="presParOf" srcId="{B8788829-F9B2-4492-9B4E-CBDF3B8803A6}" destId="{D092076B-F193-447E-984C-46DC6DB421D2}" srcOrd="0" destOrd="0" presId="urn:microsoft.com/office/officeart/2005/8/layout/vProcess5"/>
    <dgm:cxn modelId="{A6D0BC3F-3032-46F7-8D10-CFE3A7E8F531}" type="presParOf" srcId="{B8788829-F9B2-4492-9B4E-CBDF3B8803A6}" destId="{F6234638-A347-4F3E-943C-BC67EE976C2C}" srcOrd="1" destOrd="0" presId="urn:microsoft.com/office/officeart/2005/8/layout/vProcess5"/>
    <dgm:cxn modelId="{DFD79A2C-FDE7-4AAB-86DC-EA90C3DB951F}" type="presParOf" srcId="{B8788829-F9B2-4492-9B4E-CBDF3B8803A6}" destId="{0819AC99-B5F9-4158-BA89-58F18CF22657}" srcOrd="2" destOrd="0" presId="urn:microsoft.com/office/officeart/2005/8/layout/vProcess5"/>
    <dgm:cxn modelId="{77D2469B-F9D2-4E70-8C24-9362C4618E91}" type="presParOf" srcId="{B8788829-F9B2-4492-9B4E-CBDF3B8803A6}" destId="{87AE0E42-A6BC-4B8E-970C-49CBF95D814C}" srcOrd="3" destOrd="0" presId="urn:microsoft.com/office/officeart/2005/8/layout/vProcess5"/>
    <dgm:cxn modelId="{03E9ACEF-A0E6-414C-BA64-4D6860949BB2}" type="presParOf" srcId="{B8788829-F9B2-4492-9B4E-CBDF3B8803A6}" destId="{5D32FE7D-0892-473E-A083-CD779F332A36}" srcOrd="4" destOrd="0" presId="urn:microsoft.com/office/officeart/2005/8/layout/vProcess5"/>
    <dgm:cxn modelId="{9059A140-3BDB-41D5-8C48-7C16D2CB6A32}" type="presParOf" srcId="{B8788829-F9B2-4492-9B4E-CBDF3B8803A6}" destId="{FABEEF93-87AD-4747-B9B4-726828445F35}" srcOrd="5" destOrd="0" presId="urn:microsoft.com/office/officeart/2005/8/layout/vProcess5"/>
    <dgm:cxn modelId="{4A73FFFB-A1A5-45E9-A877-E62DAEEDB928}" type="presParOf" srcId="{B8788829-F9B2-4492-9B4E-CBDF3B8803A6}" destId="{57CE8B09-A1AE-4E2A-8125-6C989B625559}" srcOrd="6" destOrd="0" presId="urn:microsoft.com/office/officeart/2005/8/layout/vProcess5"/>
    <dgm:cxn modelId="{696C4F17-FEDA-45A2-824E-C65B50B13F81}" type="presParOf" srcId="{B8788829-F9B2-4492-9B4E-CBDF3B8803A6}" destId="{38D600B2-D75B-436E-B78C-0F3AE99E7E1D}" srcOrd="7" destOrd="0" presId="urn:microsoft.com/office/officeart/2005/8/layout/vProcess5"/>
    <dgm:cxn modelId="{2F60C3EA-91EE-421C-AAB1-1FFB4108EA20}" type="presParOf" srcId="{B8788829-F9B2-4492-9B4E-CBDF3B8803A6}" destId="{8C5CA8B8-5EC1-495E-89DD-CBD86735D689}" srcOrd="8" destOrd="0" presId="urn:microsoft.com/office/officeart/2005/8/layout/vProcess5"/>
  </dgm:cxnLst>
  <dgm:bg/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B726CA-81F5-4856-ACF6-3EBDA767218F}" type="doc">
      <dgm:prSet loTypeId="urn:microsoft.com/office/officeart/2005/8/layout/hProcess10#1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60BF4A-7E5B-4DCA-9552-78D11BF2982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FF"/>
              </a:solidFill>
            </a:rPr>
            <a:t>Формировать у учащихся систему знаний, уважения и интереса к государственным символам России </a:t>
          </a:r>
          <a:endParaRPr lang="ru-RU" sz="1200" b="1" dirty="0">
            <a:solidFill>
              <a:srgbClr val="0000FF"/>
            </a:solidFill>
          </a:endParaRPr>
        </a:p>
      </dgm:t>
    </dgm:pt>
    <dgm:pt modelId="{962468C9-BD34-4E59-9A62-C2381606051C}" type="parTrans" cxnId="{8973B011-1275-4A0B-90E9-3BDD20E9AD0E}">
      <dgm:prSet/>
      <dgm:spPr/>
      <dgm:t>
        <a:bodyPr/>
        <a:lstStyle/>
        <a:p>
          <a:endParaRPr lang="ru-RU"/>
        </a:p>
      </dgm:t>
    </dgm:pt>
    <dgm:pt modelId="{D4415D41-0206-4DD9-A966-41BA049D72E2}" type="sibTrans" cxnId="{8973B011-1275-4A0B-90E9-3BDD20E9AD0E}">
      <dgm:prSet/>
      <dgm:spPr/>
      <dgm:t>
        <a:bodyPr/>
        <a:lstStyle/>
        <a:p>
          <a:endParaRPr lang="ru-RU"/>
        </a:p>
      </dgm:t>
    </dgm:pt>
    <dgm:pt modelId="{23D5AF6D-FFC1-4EEA-8768-538143D1D1B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6600"/>
              </a:solidFill>
            </a:rPr>
            <a:t>Воспитывать правосознание, способность к осознанию своих прав и прав другого человека</a:t>
          </a:r>
          <a:r>
            <a:rPr lang="ru-RU" sz="1100" b="1" dirty="0" smtClean="0">
              <a:solidFill>
                <a:srgbClr val="006600"/>
              </a:solidFill>
            </a:rPr>
            <a:t>.</a:t>
          </a:r>
          <a:endParaRPr lang="ru-RU" sz="1100" b="1" dirty="0">
            <a:solidFill>
              <a:srgbClr val="006600"/>
            </a:solidFill>
          </a:endParaRPr>
        </a:p>
      </dgm:t>
    </dgm:pt>
    <dgm:pt modelId="{ED7226FF-8AE2-4DA2-9DC4-F796F3AC020E}" type="parTrans" cxnId="{60A311A8-E15E-4B39-BC88-820DB5F6DAA2}">
      <dgm:prSet/>
      <dgm:spPr/>
      <dgm:t>
        <a:bodyPr/>
        <a:lstStyle/>
        <a:p>
          <a:endParaRPr lang="ru-RU"/>
        </a:p>
      </dgm:t>
    </dgm:pt>
    <dgm:pt modelId="{BF7887F8-BD30-4586-973D-4A38DDA5FF02}" type="sibTrans" cxnId="{60A311A8-E15E-4B39-BC88-820DB5F6DAA2}">
      <dgm:prSet/>
      <dgm:spPr/>
      <dgm:t>
        <a:bodyPr/>
        <a:lstStyle/>
        <a:p>
          <a:endParaRPr lang="ru-RU"/>
        </a:p>
      </dgm:t>
    </dgm:pt>
    <dgm:pt modelId="{26F35134-7ABE-4277-8C4D-3D4E99E57F9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808000"/>
              </a:solidFill>
            </a:rPr>
            <a:t>Формировать культуру проявления гражданской позиции.</a:t>
          </a:r>
          <a:endParaRPr lang="ru-RU" sz="1400" b="1" dirty="0">
            <a:solidFill>
              <a:srgbClr val="808000"/>
            </a:solidFill>
          </a:endParaRPr>
        </a:p>
      </dgm:t>
    </dgm:pt>
    <dgm:pt modelId="{89F16756-191D-4043-A287-72BA890C80DA}" type="parTrans" cxnId="{661926D0-62B1-4817-B98F-89B4BE07F276}">
      <dgm:prSet/>
      <dgm:spPr/>
      <dgm:t>
        <a:bodyPr/>
        <a:lstStyle/>
        <a:p>
          <a:endParaRPr lang="ru-RU"/>
        </a:p>
      </dgm:t>
    </dgm:pt>
    <dgm:pt modelId="{C99208CF-8326-4CD2-90E4-5EB3C366B2DB}" type="sibTrans" cxnId="{661926D0-62B1-4817-B98F-89B4BE07F276}">
      <dgm:prSet/>
      <dgm:spPr/>
      <dgm:t>
        <a:bodyPr/>
        <a:lstStyle/>
        <a:p>
          <a:endParaRPr lang="ru-RU"/>
        </a:p>
      </dgm:t>
    </dgm:pt>
    <dgm:pt modelId="{6F13FB53-A422-4C7F-BEEB-446F69B937D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</a:rPr>
            <a:t>Развивать и углублять знания об истории и культуре родного края.</a:t>
          </a:r>
          <a:endParaRPr lang="ru-RU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4E1650CD-F2D8-430A-B545-1D01383F9C48}" type="parTrans" cxnId="{F10B4D16-F8C7-4FBE-AC49-91BB43463296}">
      <dgm:prSet/>
      <dgm:spPr/>
      <dgm:t>
        <a:bodyPr/>
        <a:lstStyle/>
        <a:p>
          <a:endParaRPr lang="ru-RU"/>
        </a:p>
      </dgm:t>
    </dgm:pt>
    <dgm:pt modelId="{CDB6964A-1D6F-4D87-9484-29A3B65E47D1}" type="sibTrans" cxnId="{F10B4D16-F8C7-4FBE-AC49-91BB43463296}">
      <dgm:prSet/>
      <dgm:spPr/>
      <dgm:t>
        <a:bodyPr/>
        <a:lstStyle/>
        <a:p>
          <a:endParaRPr lang="ru-RU"/>
        </a:p>
      </dgm:t>
    </dgm:pt>
    <dgm:pt modelId="{AA339B21-0C52-4F30-B722-BA8F0DEE23C2}" type="pres">
      <dgm:prSet presAssocID="{4BB726CA-81F5-4856-ACF6-3EBDA76721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5915BE-8D31-48CB-A7BA-1A7A2F07C013}" type="pres">
      <dgm:prSet presAssocID="{8760BF4A-7E5B-4DCA-9552-78D11BF29829}" presName="composite" presStyleCnt="0"/>
      <dgm:spPr/>
      <dgm:t>
        <a:bodyPr/>
        <a:lstStyle/>
        <a:p>
          <a:endParaRPr lang="ru-RU"/>
        </a:p>
      </dgm:t>
    </dgm:pt>
    <dgm:pt modelId="{EAE06E0F-ECF5-468D-BCA9-698A1C549BE3}" type="pres">
      <dgm:prSet presAssocID="{8760BF4A-7E5B-4DCA-9552-78D11BF29829}" presName="imagSh" presStyleLbl="bgImgPlace1" presStyleIdx="0" presStyleCnt="4" custScaleX="118152" custScaleY="131855" custLinFactNeighborX="15044" custLinFactNeighborY="-2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DF67C998-4E92-471B-96B7-0D90F1A8F887}" type="pres">
      <dgm:prSet presAssocID="{8760BF4A-7E5B-4DCA-9552-78D11BF29829}" presName="txNode" presStyleLbl="node1" presStyleIdx="0" presStyleCnt="4" custLinFactNeighborX="6695" custLinFactNeighborY="12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0A944-14D3-46D2-9079-A7912E57351C}" type="pres">
      <dgm:prSet presAssocID="{D4415D41-0206-4DD9-A966-41BA049D72E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DDD4328-AE74-4BAB-832F-1496FC2ADA24}" type="pres">
      <dgm:prSet presAssocID="{D4415D41-0206-4DD9-A966-41BA049D72E2}" presName="connTx" presStyleLbl="sibTrans2D1" presStyleIdx="0" presStyleCnt="3"/>
      <dgm:spPr/>
      <dgm:t>
        <a:bodyPr/>
        <a:lstStyle/>
        <a:p>
          <a:endParaRPr lang="ru-RU"/>
        </a:p>
      </dgm:t>
    </dgm:pt>
    <dgm:pt modelId="{4A0BCF89-C94E-4B3D-BC45-DD73103AD836}" type="pres">
      <dgm:prSet presAssocID="{23D5AF6D-FFC1-4EEA-8768-538143D1D1B2}" presName="composite" presStyleCnt="0"/>
      <dgm:spPr/>
      <dgm:t>
        <a:bodyPr/>
        <a:lstStyle/>
        <a:p>
          <a:endParaRPr lang="ru-RU"/>
        </a:p>
      </dgm:t>
    </dgm:pt>
    <dgm:pt modelId="{C2F5BF42-0B7A-4D7B-8D08-A85D951C7CED}" type="pres">
      <dgm:prSet presAssocID="{23D5AF6D-FFC1-4EEA-8768-538143D1D1B2}" presName="imagSh" presStyleLbl="bgImgPlace1" presStyleIdx="1" presStyleCnt="4" custScaleX="114500" custScaleY="131704" custLinFactNeighborX="8450" custLinFactNeighborY="480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3C22F520-FDDE-43E5-A4CE-F94433A12251}" type="pres">
      <dgm:prSet presAssocID="{23D5AF6D-FFC1-4EEA-8768-538143D1D1B2}" presName="txNode" presStyleLbl="node1" presStyleIdx="1" presStyleCnt="4" custLinFactNeighborX="-7326" custLinFactNeighborY="12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58429-64C8-4236-99BD-CBCD3F31DB36}" type="pres">
      <dgm:prSet presAssocID="{BF7887F8-BD30-4586-973D-4A38DDA5FF02}" presName="sibTrans" presStyleLbl="sibTrans2D1" presStyleIdx="1" presStyleCnt="3" custLinFactNeighborX="24796" custLinFactNeighborY="2477"/>
      <dgm:spPr/>
      <dgm:t>
        <a:bodyPr/>
        <a:lstStyle/>
        <a:p>
          <a:endParaRPr lang="ru-RU"/>
        </a:p>
      </dgm:t>
    </dgm:pt>
    <dgm:pt modelId="{2CEDDB8F-5772-4531-9B7E-718D1F532CA9}" type="pres">
      <dgm:prSet presAssocID="{BF7887F8-BD30-4586-973D-4A38DDA5FF02}" presName="connTx" presStyleLbl="sibTrans2D1" presStyleIdx="1" presStyleCnt="3"/>
      <dgm:spPr/>
      <dgm:t>
        <a:bodyPr/>
        <a:lstStyle/>
        <a:p>
          <a:endParaRPr lang="ru-RU"/>
        </a:p>
      </dgm:t>
    </dgm:pt>
    <dgm:pt modelId="{D576B921-84B7-4709-847B-69961CDDABDB}" type="pres">
      <dgm:prSet presAssocID="{26F35134-7ABE-4277-8C4D-3D4E99E57F92}" presName="composite" presStyleCnt="0"/>
      <dgm:spPr/>
      <dgm:t>
        <a:bodyPr/>
        <a:lstStyle/>
        <a:p>
          <a:endParaRPr lang="ru-RU"/>
        </a:p>
      </dgm:t>
    </dgm:pt>
    <dgm:pt modelId="{77AEF274-0E4A-49A7-9C75-21D556561553}" type="pres">
      <dgm:prSet presAssocID="{26F35134-7ABE-4277-8C4D-3D4E99E57F92}" presName="imagSh" presStyleLbl="bgImgPlace1" presStyleIdx="2" presStyleCnt="4" custScaleX="119945" custScaleY="126404" custLinFactNeighborX="2066" custLinFactNeighborY="148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2C7DB1C3-1EF4-4B01-840D-4F88A3D22554}" type="pres">
      <dgm:prSet presAssocID="{26F35134-7ABE-4277-8C4D-3D4E99E57F92}" presName="txNode" presStyleLbl="node1" presStyleIdx="2" presStyleCnt="4" custLinFactNeighborX="-4300" custLinFactNeighborY="13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0840E-7B0E-417C-8C7F-E284B396FD62}" type="pres">
      <dgm:prSet presAssocID="{C99208CF-8326-4CD2-90E4-5EB3C366B2D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3C30B20-4C98-43F9-8D58-EE82538EDE34}" type="pres">
      <dgm:prSet presAssocID="{C99208CF-8326-4CD2-90E4-5EB3C366B2DB}" presName="connTx" presStyleLbl="sibTrans2D1" presStyleIdx="2" presStyleCnt="3"/>
      <dgm:spPr/>
      <dgm:t>
        <a:bodyPr/>
        <a:lstStyle/>
        <a:p>
          <a:endParaRPr lang="ru-RU"/>
        </a:p>
      </dgm:t>
    </dgm:pt>
    <dgm:pt modelId="{36BF2112-0F60-4FF2-9309-09E26820EC67}" type="pres">
      <dgm:prSet presAssocID="{6F13FB53-A422-4C7F-BEEB-446F69B937D6}" presName="composite" presStyleCnt="0"/>
      <dgm:spPr/>
      <dgm:t>
        <a:bodyPr/>
        <a:lstStyle/>
        <a:p>
          <a:endParaRPr lang="ru-RU"/>
        </a:p>
      </dgm:t>
    </dgm:pt>
    <dgm:pt modelId="{5E6C6254-D867-4F15-B6DA-764FB44E48D6}" type="pres">
      <dgm:prSet presAssocID="{6F13FB53-A422-4C7F-BEEB-446F69B937D6}" presName="imagSh" presStyleLbl="bgImgPlace1" presStyleIdx="3" presStyleCnt="4" custScaleX="121567" custScaleY="125858" custLinFactNeighborX="-6045" custLinFactNeighborY="135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CCC0F4D9-786F-4C1C-840A-130AC5FCB3B2}" type="pres">
      <dgm:prSet presAssocID="{6F13FB53-A422-4C7F-BEEB-446F69B937D6}" presName="txNode" presStyleLbl="node1" presStyleIdx="3" presStyleCnt="4" custLinFactNeighborX="-2085" custLinFactNeighborY="1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A45AE-F77E-4446-BE21-A485B1C67859}" type="presOf" srcId="{D4415D41-0206-4DD9-A966-41BA049D72E2}" destId="{EFA0A944-14D3-46D2-9079-A7912E57351C}" srcOrd="0" destOrd="0" presId="urn:microsoft.com/office/officeart/2005/8/layout/hProcess10#1"/>
    <dgm:cxn modelId="{E0F2B2CE-7F00-4729-B2F0-A2B085A25CC4}" type="presOf" srcId="{23D5AF6D-FFC1-4EEA-8768-538143D1D1B2}" destId="{3C22F520-FDDE-43E5-A4CE-F94433A12251}" srcOrd="0" destOrd="0" presId="urn:microsoft.com/office/officeart/2005/8/layout/hProcess10#1"/>
    <dgm:cxn modelId="{661926D0-62B1-4817-B98F-89B4BE07F276}" srcId="{4BB726CA-81F5-4856-ACF6-3EBDA767218F}" destId="{26F35134-7ABE-4277-8C4D-3D4E99E57F92}" srcOrd="2" destOrd="0" parTransId="{89F16756-191D-4043-A287-72BA890C80DA}" sibTransId="{C99208CF-8326-4CD2-90E4-5EB3C366B2DB}"/>
    <dgm:cxn modelId="{4E8C98FE-BB83-443B-ABCC-DF1E524B24E4}" type="presOf" srcId="{D4415D41-0206-4DD9-A966-41BA049D72E2}" destId="{7DDD4328-AE74-4BAB-832F-1496FC2ADA24}" srcOrd="1" destOrd="0" presId="urn:microsoft.com/office/officeart/2005/8/layout/hProcess10#1"/>
    <dgm:cxn modelId="{F10B4D16-F8C7-4FBE-AC49-91BB43463296}" srcId="{4BB726CA-81F5-4856-ACF6-3EBDA767218F}" destId="{6F13FB53-A422-4C7F-BEEB-446F69B937D6}" srcOrd="3" destOrd="0" parTransId="{4E1650CD-F2D8-430A-B545-1D01383F9C48}" sibTransId="{CDB6964A-1D6F-4D87-9484-29A3B65E47D1}"/>
    <dgm:cxn modelId="{5F6C196D-9863-4CBF-B6D1-68E0B87BE5B8}" type="presOf" srcId="{BF7887F8-BD30-4586-973D-4A38DDA5FF02}" destId="{2CEDDB8F-5772-4531-9B7E-718D1F532CA9}" srcOrd="1" destOrd="0" presId="urn:microsoft.com/office/officeart/2005/8/layout/hProcess10#1"/>
    <dgm:cxn modelId="{60A311A8-E15E-4B39-BC88-820DB5F6DAA2}" srcId="{4BB726CA-81F5-4856-ACF6-3EBDA767218F}" destId="{23D5AF6D-FFC1-4EEA-8768-538143D1D1B2}" srcOrd="1" destOrd="0" parTransId="{ED7226FF-8AE2-4DA2-9DC4-F796F3AC020E}" sibTransId="{BF7887F8-BD30-4586-973D-4A38DDA5FF02}"/>
    <dgm:cxn modelId="{8973B011-1275-4A0B-90E9-3BDD20E9AD0E}" srcId="{4BB726CA-81F5-4856-ACF6-3EBDA767218F}" destId="{8760BF4A-7E5B-4DCA-9552-78D11BF29829}" srcOrd="0" destOrd="0" parTransId="{962468C9-BD34-4E59-9A62-C2381606051C}" sibTransId="{D4415D41-0206-4DD9-A966-41BA049D72E2}"/>
    <dgm:cxn modelId="{52261514-A8BA-4BBE-99BE-7178557A4248}" type="presOf" srcId="{C99208CF-8326-4CD2-90E4-5EB3C366B2DB}" destId="{83C30B20-4C98-43F9-8D58-EE82538EDE34}" srcOrd="1" destOrd="0" presId="urn:microsoft.com/office/officeart/2005/8/layout/hProcess10#1"/>
    <dgm:cxn modelId="{F0A9F47D-6A67-4050-9D42-CF6689D6A7E4}" type="presOf" srcId="{4BB726CA-81F5-4856-ACF6-3EBDA767218F}" destId="{AA339B21-0C52-4F30-B722-BA8F0DEE23C2}" srcOrd="0" destOrd="0" presId="urn:microsoft.com/office/officeart/2005/8/layout/hProcess10#1"/>
    <dgm:cxn modelId="{057EDFCE-3619-47A1-BE55-E4FD39899E47}" type="presOf" srcId="{BF7887F8-BD30-4586-973D-4A38DDA5FF02}" destId="{74C58429-64C8-4236-99BD-CBCD3F31DB36}" srcOrd="0" destOrd="0" presId="urn:microsoft.com/office/officeart/2005/8/layout/hProcess10#1"/>
    <dgm:cxn modelId="{AFDA9DE1-3147-4CF3-A23F-A5EE4529BD66}" type="presOf" srcId="{C99208CF-8326-4CD2-90E4-5EB3C366B2DB}" destId="{CA60840E-7B0E-417C-8C7F-E284B396FD62}" srcOrd="0" destOrd="0" presId="urn:microsoft.com/office/officeart/2005/8/layout/hProcess10#1"/>
    <dgm:cxn modelId="{48C7F75C-84C4-4BCC-A53C-C9228AF75A8A}" type="presOf" srcId="{26F35134-7ABE-4277-8C4D-3D4E99E57F92}" destId="{2C7DB1C3-1EF4-4B01-840D-4F88A3D22554}" srcOrd="0" destOrd="0" presId="urn:microsoft.com/office/officeart/2005/8/layout/hProcess10#1"/>
    <dgm:cxn modelId="{DA119460-B6FB-4E85-9D8C-8DCC6E5006F1}" type="presOf" srcId="{8760BF4A-7E5B-4DCA-9552-78D11BF29829}" destId="{DF67C998-4E92-471B-96B7-0D90F1A8F887}" srcOrd="0" destOrd="0" presId="urn:microsoft.com/office/officeart/2005/8/layout/hProcess10#1"/>
    <dgm:cxn modelId="{E1D3106C-6443-4A9C-8400-E01BF17DC70C}" type="presOf" srcId="{6F13FB53-A422-4C7F-BEEB-446F69B937D6}" destId="{CCC0F4D9-786F-4C1C-840A-130AC5FCB3B2}" srcOrd="0" destOrd="0" presId="urn:microsoft.com/office/officeart/2005/8/layout/hProcess10#1"/>
    <dgm:cxn modelId="{B64D918B-0A19-40ED-AA7B-0F2CC2C73DD9}" type="presParOf" srcId="{AA339B21-0C52-4F30-B722-BA8F0DEE23C2}" destId="{0C5915BE-8D31-48CB-A7BA-1A7A2F07C013}" srcOrd="0" destOrd="0" presId="urn:microsoft.com/office/officeart/2005/8/layout/hProcess10#1"/>
    <dgm:cxn modelId="{6BCD2D29-1397-4024-B682-22475370C36B}" type="presParOf" srcId="{0C5915BE-8D31-48CB-A7BA-1A7A2F07C013}" destId="{EAE06E0F-ECF5-468D-BCA9-698A1C549BE3}" srcOrd="0" destOrd="0" presId="urn:microsoft.com/office/officeart/2005/8/layout/hProcess10#1"/>
    <dgm:cxn modelId="{3E83774D-A6D6-457B-A8FA-CFF4241A45D0}" type="presParOf" srcId="{0C5915BE-8D31-48CB-A7BA-1A7A2F07C013}" destId="{DF67C998-4E92-471B-96B7-0D90F1A8F887}" srcOrd="1" destOrd="0" presId="urn:microsoft.com/office/officeart/2005/8/layout/hProcess10#1"/>
    <dgm:cxn modelId="{0357BFAE-4196-4BB8-B7DD-9B4B35694BE7}" type="presParOf" srcId="{AA339B21-0C52-4F30-B722-BA8F0DEE23C2}" destId="{EFA0A944-14D3-46D2-9079-A7912E57351C}" srcOrd="1" destOrd="0" presId="urn:microsoft.com/office/officeart/2005/8/layout/hProcess10#1"/>
    <dgm:cxn modelId="{2036FA43-A682-41C1-B296-2B485DDE6F41}" type="presParOf" srcId="{EFA0A944-14D3-46D2-9079-A7912E57351C}" destId="{7DDD4328-AE74-4BAB-832F-1496FC2ADA24}" srcOrd="0" destOrd="0" presId="urn:microsoft.com/office/officeart/2005/8/layout/hProcess10#1"/>
    <dgm:cxn modelId="{ADEDAC89-9FB4-4314-8708-725EBF8EE888}" type="presParOf" srcId="{AA339B21-0C52-4F30-B722-BA8F0DEE23C2}" destId="{4A0BCF89-C94E-4B3D-BC45-DD73103AD836}" srcOrd="2" destOrd="0" presId="urn:microsoft.com/office/officeart/2005/8/layout/hProcess10#1"/>
    <dgm:cxn modelId="{82518027-8777-44A7-80CA-F81413586A4A}" type="presParOf" srcId="{4A0BCF89-C94E-4B3D-BC45-DD73103AD836}" destId="{C2F5BF42-0B7A-4D7B-8D08-A85D951C7CED}" srcOrd="0" destOrd="0" presId="urn:microsoft.com/office/officeart/2005/8/layout/hProcess10#1"/>
    <dgm:cxn modelId="{41DA80BC-7610-4E67-B132-EED12A8EDF6F}" type="presParOf" srcId="{4A0BCF89-C94E-4B3D-BC45-DD73103AD836}" destId="{3C22F520-FDDE-43E5-A4CE-F94433A12251}" srcOrd="1" destOrd="0" presId="urn:microsoft.com/office/officeart/2005/8/layout/hProcess10#1"/>
    <dgm:cxn modelId="{5A69C4BB-9987-4B1A-A804-3FEB49C706F0}" type="presParOf" srcId="{AA339B21-0C52-4F30-B722-BA8F0DEE23C2}" destId="{74C58429-64C8-4236-99BD-CBCD3F31DB36}" srcOrd="3" destOrd="0" presId="urn:microsoft.com/office/officeart/2005/8/layout/hProcess10#1"/>
    <dgm:cxn modelId="{171F2924-3048-43BC-959B-38CD434BFF95}" type="presParOf" srcId="{74C58429-64C8-4236-99BD-CBCD3F31DB36}" destId="{2CEDDB8F-5772-4531-9B7E-718D1F532CA9}" srcOrd="0" destOrd="0" presId="urn:microsoft.com/office/officeart/2005/8/layout/hProcess10#1"/>
    <dgm:cxn modelId="{B2B1DF3E-9F02-49E6-AEE0-4DA2AA21B1AA}" type="presParOf" srcId="{AA339B21-0C52-4F30-B722-BA8F0DEE23C2}" destId="{D576B921-84B7-4709-847B-69961CDDABDB}" srcOrd="4" destOrd="0" presId="urn:microsoft.com/office/officeart/2005/8/layout/hProcess10#1"/>
    <dgm:cxn modelId="{3858CB40-03AC-4E83-A1FC-21577FD5977A}" type="presParOf" srcId="{D576B921-84B7-4709-847B-69961CDDABDB}" destId="{77AEF274-0E4A-49A7-9C75-21D556561553}" srcOrd="0" destOrd="0" presId="urn:microsoft.com/office/officeart/2005/8/layout/hProcess10#1"/>
    <dgm:cxn modelId="{0D49C2C9-50F8-4B40-BD7E-17DF782270B5}" type="presParOf" srcId="{D576B921-84B7-4709-847B-69961CDDABDB}" destId="{2C7DB1C3-1EF4-4B01-840D-4F88A3D22554}" srcOrd="1" destOrd="0" presId="urn:microsoft.com/office/officeart/2005/8/layout/hProcess10#1"/>
    <dgm:cxn modelId="{9203B293-6911-4AEA-8ED4-5B45542B33CB}" type="presParOf" srcId="{AA339B21-0C52-4F30-B722-BA8F0DEE23C2}" destId="{CA60840E-7B0E-417C-8C7F-E284B396FD62}" srcOrd="5" destOrd="0" presId="urn:microsoft.com/office/officeart/2005/8/layout/hProcess10#1"/>
    <dgm:cxn modelId="{BC0C3355-0D6E-4231-9FFD-6BF38EDDE4C3}" type="presParOf" srcId="{CA60840E-7B0E-417C-8C7F-E284B396FD62}" destId="{83C30B20-4C98-43F9-8D58-EE82538EDE34}" srcOrd="0" destOrd="0" presId="urn:microsoft.com/office/officeart/2005/8/layout/hProcess10#1"/>
    <dgm:cxn modelId="{C09237AB-3F77-493C-A532-2C32848B1543}" type="presParOf" srcId="{AA339B21-0C52-4F30-B722-BA8F0DEE23C2}" destId="{36BF2112-0F60-4FF2-9309-09E26820EC67}" srcOrd="6" destOrd="0" presId="urn:microsoft.com/office/officeart/2005/8/layout/hProcess10#1"/>
    <dgm:cxn modelId="{B2FBC74F-C436-42D4-AE39-5499F843E1F6}" type="presParOf" srcId="{36BF2112-0F60-4FF2-9309-09E26820EC67}" destId="{5E6C6254-D867-4F15-B6DA-764FB44E48D6}" srcOrd="0" destOrd="0" presId="urn:microsoft.com/office/officeart/2005/8/layout/hProcess10#1"/>
    <dgm:cxn modelId="{41C4E42A-2A81-475E-BE94-6741D6CF38C0}" type="presParOf" srcId="{36BF2112-0F60-4FF2-9309-09E26820EC67}" destId="{CCC0F4D9-786F-4C1C-840A-130AC5FCB3B2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1EA31E-4AFA-4660-B619-FAEE6DDDCBD2}" type="doc">
      <dgm:prSet loTypeId="urn:microsoft.com/office/officeart/2005/8/layout/hierarchy5" loCatId="hierarchy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A943A37-6D43-4167-81F2-3046854FDF0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Индивидуальные, групповые, коллективные</a:t>
          </a:r>
        </a:p>
      </dgm:t>
    </dgm:pt>
    <dgm:pt modelId="{BF491480-19C6-4B8C-95BC-2AF009E64B12}" type="parTrans" cxnId="{0423928F-AED0-4A76-8C3C-DFACBC0AC033}">
      <dgm:prSet/>
      <dgm:spPr/>
      <dgm:t>
        <a:bodyPr/>
        <a:lstStyle/>
        <a:p>
          <a:endParaRPr lang="ru-RU"/>
        </a:p>
      </dgm:t>
    </dgm:pt>
    <dgm:pt modelId="{1B85F343-944F-4B61-8C79-25029CC6B093}" type="sibTrans" cxnId="{0423928F-AED0-4A76-8C3C-DFACBC0AC033}">
      <dgm:prSet/>
      <dgm:spPr/>
      <dgm:t>
        <a:bodyPr/>
        <a:lstStyle/>
        <a:p>
          <a:endParaRPr lang="ru-RU"/>
        </a:p>
      </dgm:t>
    </dgm:pt>
    <dgm:pt modelId="{D7551C12-EF31-4B94-AFFC-F9E69559ED1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Теоретические</a:t>
          </a:r>
        </a:p>
      </dgm:t>
    </dgm:pt>
    <dgm:pt modelId="{D76D1435-56A9-4DF8-9052-4517684E2D54}" type="parTrans" cxnId="{11B68C03-49A4-4060-A56A-C9C304C583EE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 dirty="0"/>
        </a:p>
      </dgm:t>
    </dgm:pt>
    <dgm:pt modelId="{0AD78C0F-B1E4-4890-A69F-5AA37596C1C2}" type="sibTrans" cxnId="{11B68C03-49A4-4060-A56A-C9C304C583EE}">
      <dgm:prSet/>
      <dgm:spPr/>
      <dgm:t>
        <a:bodyPr/>
        <a:lstStyle/>
        <a:p>
          <a:endParaRPr lang="ru-RU"/>
        </a:p>
      </dgm:t>
    </dgm:pt>
    <dgm:pt modelId="{F931F387-A20F-4BCA-858F-8745F79C89D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Беседы</a:t>
          </a:r>
          <a:r>
            <a:rPr lang="ru-RU" dirty="0" smtClean="0"/>
            <a:t>  </a:t>
          </a:r>
          <a:endParaRPr lang="ru-RU" dirty="0"/>
        </a:p>
      </dgm:t>
    </dgm:pt>
    <dgm:pt modelId="{3EF596CF-D30C-4D89-A3CF-A662FCE4F80C}" type="parTrans" cxnId="{875D4C18-F227-452E-BFAC-D68D7A9E49FA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 dirty="0"/>
        </a:p>
      </dgm:t>
    </dgm:pt>
    <dgm:pt modelId="{0DE18057-2E8A-4372-B73B-F56807923266}" type="sibTrans" cxnId="{875D4C18-F227-452E-BFAC-D68D7A9E49FA}">
      <dgm:prSet/>
      <dgm:spPr/>
      <dgm:t>
        <a:bodyPr/>
        <a:lstStyle/>
        <a:p>
          <a:endParaRPr lang="ru-RU"/>
        </a:p>
      </dgm:t>
    </dgm:pt>
    <dgm:pt modelId="{8478C1CD-BACA-4768-9807-C7B1D6D34030}">
      <dgm:prSet phldrT="[Текст]"/>
      <dgm:spPr/>
      <dgm:t>
        <a:bodyPr/>
        <a:lstStyle/>
        <a:p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Экскурсии</a:t>
          </a:r>
          <a:r>
            <a:rPr lang="ru-RU" dirty="0" smtClean="0"/>
            <a:t> </a:t>
          </a:r>
          <a:endParaRPr lang="ru-RU" dirty="0"/>
        </a:p>
      </dgm:t>
    </dgm:pt>
    <dgm:pt modelId="{0C9530E0-7EDC-485E-BBA6-E7561D372F19}" type="parTrans" cxnId="{F3E065B5-14EB-40EC-AD8D-72F0553C7470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 dirty="0"/>
        </a:p>
      </dgm:t>
    </dgm:pt>
    <dgm:pt modelId="{62166434-BF86-41A0-9D08-506642FC5F67}" type="sibTrans" cxnId="{F3E065B5-14EB-40EC-AD8D-72F0553C7470}">
      <dgm:prSet/>
      <dgm:spPr/>
      <dgm:t>
        <a:bodyPr/>
        <a:lstStyle/>
        <a:p>
          <a:endParaRPr lang="ru-RU"/>
        </a:p>
      </dgm:t>
    </dgm:pt>
    <dgm:pt modelId="{2CE992AA-EEDF-4C30-9DE9-821ECA45EA7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Практические</a:t>
          </a:r>
          <a:r>
            <a:rPr lang="ru-RU" dirty="0" smtClean="0"/>
            <a:t> </a:t>
          </a:r>
          <a:endParaRPr lang="ru-RU" dirty="0"/>
        </a:p>
      </dgm:t>
    </dgm:pt>
    <dgm:pt modelId="{090DE8A8-3DA9-4EF7-BC27-AAE3C93B066B}" type="parTrans" cxnId="{9C0AFB58-210F-4E0E-AD92-8BE80255AA6A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 dirty="0"/>
        </a:p>
      </dgm:t>
    </dgm:pt>
    <dgm:pt modelId="{082CBD39-86A4-407A-9F16-FE24364BEAC9}" type="sibTrans" cxnId="{9C0AFB58-210F-4E0E-AD92-8BE80255AA6A}">
      <dgm:prSet/>
      <dgm:spPr/>
      <dgm:t>
        <a:bodyPr/>
        <a:lstStyle/>
        <a:p>
          <a:endParaRPr lang="ru-RU"/>
        </a:p>
      </dgm:t>
    </dgm:pt>
    <dgm:pt modelId="{1542D18F-6253-423A-817C-5F43059393D5}">
      <dgm:prSet phldrT="[Текст]" custT="1"/>
      <dgm:spPr>
        <a:solidFill>
          <a:srgbClr val="FF00FF"/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Проекты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027DC53-D827-4D3C-9890-12BF7CAECC8E}" type="parTrans" cxnId="{D81DB2B5-8881-499F-BC0C-6F00B2FFFA3D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 dirty="0"/>
        </a:p>
      </dgm:t>
    </dgm:pt>
    <dgm:pt modelId="{9249452A-96CC-4AD0-8799-A19E74A4B951}" type="sibTrans" cxnId="{D81DB2B5-8881-499F-BC0C-6F00B2FFFA3D}">
      <dgm:prSet/>
      <dgm:spPr/>
      <dgm:t>
        <a:bodyPr/>
        <a:lstStyle/>
        <a:p>
          <a:endParaRPr lang="ru-RU"/>
        </a:p>
      </dgm:t>
    </dgm:pt>
    <dgm:pt modelId="{91EA5382-EB07-4526-ABFF-68B4B1FFE1F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Встречи  с интересными людьми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C19454C-8BC4-4A71-8C8B-24C92F45CC89}" type="parTrans" cxnId="{279083EA-5900-4FCB-AF58-1ED65D89F73D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8340FBA1-7476-406C-AA69-E85F4CD1D2FF}" type="sibTrans" cxnId="{279083EA-5900-4FCB-AF58-1ED65D89F73D}">
      <dgm:prSet/>
      <dgm:spPr/>
      <dgm:t>
        <a:bodyPr/>
        <a:lstStyle/>
        <a:p>
          <a:endParaRPr lang="ru-RU"/>
        </a:p>
      </dgm:t>
    </dgm:pt>
    <dgm:pt modelId="{1FC694CD-33FA-4595-BC81-107932A4682F}">
      <dgm:prSet phldrT="[Текст]" custT="1"/>
      <dgm:spPr>
        <a:solidFill>
          <a:srgbClr val="FF00FF"/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Конкурсы</a:t>
          </a:r>
          <a:r>
            <a:rPr lang="ru-RU" sz="1700" dirty="0" smtClean="0"/>
            <a:t> </a:t>
          </a:r>
          <a:endParaRPr lang="ru-RU" sz="1700" dirty="0"/>
        </a:p>
      </dgm:t>
    </dgm:pt>
    <dgm:pt modelId="{0C00C039-AF01-4BB4-8BB7-77F146FF9AA0}" type="parTrans" cxnId="{B99819F5-4B65-492C-B28D-86232780E1FF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794D73CA-CB34-4264-A6EE-3A5025FAF884}" type="sibTrans" cxnId="{B99819F5-4B65-492C-B28D-86232780E1FF}">
      <dgm:prSet/>
      <dgm:spPr/>
      <dgm:t>
        <a:bodyPr/>
        <a:lstStyle/>
        <a:p>
          <a:endParaRPr lang="ru-RU"/>
        </a:p>
      </dgm:t>
    </dgm:pt>
    <dgm:pt modelId="{ED41611B-B17F-42A4-AC3D-2497246C27AC}">
      <dgm:prSet phldrT="[Текст]" custT="1"/>
      <dgm:spPr>
        <a:solidFill>
          <a:srgbClr val="FF00FF"/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Выставки</a:t>
          </a:r>
          <a:r>
            <a:rPr lang="ru-RU" sz="1700" dirty="0" smtClean="0"/>
            <a:t> </a:t>
          </a:r>
          <a:endParaRPr lang="ru-RU" sz="1700" dirty="0"/>
        </a:p>
      </dgm:t>
    </dgm:pt>
    <dgm:pt modelId="{B6263F6B-68EE-4712-B397-B4E1BA6A60B6}" type="parTrans" cxnId="{93E91B28-C81B-4423-AA1B-29A4B93D7A15}">
      <dgm:prSet/>
      <dgm:spPr>
        <a:ln w="50800">
          <a:solidFill>
            <a:srgbClr val="0000FF"/>
          </a:solidFill>
        </a:ln>
      </dgm:spPr>
      <dgm:t>
        <a:bodyPr/>
        <a:lstStyle/>
        <a:p>
          <a:endParaRPr lang="ru-RU"/>
        </a:p>
      </dgm:t>
    </dgm:pt>
    <dgm:pt modelId="{D6175FA4-2407-4521-BDB2-6551E901EBE9}" type="sibTrans" cxnId="{93E91B28-C81B-4423-AA1B-29A4B93D7A15}">
      <dgm:prSet/>
      <dgm:spPr/>
      <dgm:t>
        <a:bodyPr/>
        <a:lstStyle/>
        <a:p>
          <a:endParaRPr lang="ru-RU"/>
        </a:p>
      </dgm:t>
    </dgm:pt>
    <dgm:pt modelId="{B9554662-80FB-4DE6-AABA-8C1D56C48EF2}" type="pres">
      <dgm:prSet presAssocID="{CD1EA31E-4AFA-4660-B619-FAEE6DDDCBD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02222C-EDD1-4460-B3DA-C02F411C2261}" type="pres">
      <dgm:prSet presAssocID="{CD1EA31E-4AFA-4660-B619-FAEE6DDDCBD2}" presName="hierFlow" presStyleCnt="0"/>
      <dgm:spPr/>
      <dgm:t>
        <a:bodyPr/>
        <a:lstStyle/>
        <a:p>
          <a:endParaRPr lang="ru-RU"/>
        </a:p>
      </dgm:t>
    </dgm:pt>
    <dgm:pt modelId="{246D6940-58A2-4FAD-897F-FDAD2D45AF65}" type="pres">
      <dgm:prSet presAssocID="{CD1EA31E-4AFA-4660-B619-FAEE6DDDCBD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5B3BC43-1176-43A8-BF29-1D078939640B}" type="pres">
      <dgm:prSet presAssocID="{AA943A37-6D43-4167-81F2-3046854FDF0C}" presName="Name17" presStyleCnt="0"/>
      <dgm:spPr/>
      <dgm:t>
        <a:bodyPr/>
        <a:lstStyle/>
        <a:p>
          <a:endParaRPr lang="ru-RU"/>
        </a:p>
      </dgm:t>
    </dgm:pt>
    <dgm:pt modelId="{1039A335-21F5-4C50-A8BC-C93E3A65763F}" type="pres">
      <dgm:prSet presAssocID="{AA943A37-6D43-4167-81F2-3046854FDF0C}" presName="level1Shape" presStyleLbl="node0" presStyleIdx="0" presStyleCnt="1" custScaleX="159747" custScaleY="187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791AC4-2FEF-440D-B8B3-D5C45102D8AD}" type="pres">
      <dgm:prSet presAssocID="{AA943A37-6D43-4167-81F2-3046854FDF0C}" presName="hierChild2" presStyleCnt="0"/>
      <dgm:spPr/>
      <dgm:t>
        <a:bodyPr/>
        <a:lstStyle/>
        <a:p>
          <a:endParaRPr lang="ru-RU"/>
        </a:p>
      </dgm:t>
    </dgm:pt>
    <dgm:pt modelId="{E1A98DE4-4283-4B7B-99AA-4FA38B38C1CD}" type="pres">
      <dgm:prSet presAssocID="{D76D1435-56A9-4DF8-9052-4517684E2D54}" presName="Name25" presStyleLbl="parChTrans1D2" presStyleIdx="0" presStyleCnt="2"/>
      <dgm:spPr/>
      <dgm:t>
        <a:bodyPr/>
        <a:lstStyle/>
        <a:p>
          <a:endParaRPr lang="ru-RU"/>
        </a:p>
      </dgm:t>
    </dgm:pt>
    <dgm:pt modelId="{9192796B-915A-4631-ABA6-5CE5FF44C7F8}" type="pres">
      <dgm:prSet presAssocID="{D76D1435-56A9-4DF8-9052-4517684E2D5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C575C2F-8CD0-4714-B579-DA82331261E8}" type="pres">
      <dgm:prSet presAssocID="{D7551C12-EF31-4B94-AFFC-F9E69559ED1F}" presName="Name30" presStyleCnt="0"/>
      <dgm:spPr/>
      <dgm:t>
        <a:bodyPr/>
        <a:lstStyle/>
        <a:p>
          <a:endParaRPr lang="ru-RU"/>
        </a:p>
      </dgm:t>
    </dgm:pt>
    <dgm:pt modelId="{07A78255-F196-49BB-B1FA-55CF85E47B73}" type="pres">
      <dgm:prSet presAssocID="{D7551C12-EF31-4B94-AFFC-F9E69559ED1F}" presName="level2Shape" presStyleLbl="node2" presStyleIdx="0" presStyleCnt="2"/>
      <dgm:spPr/>
      <dgm:t>
        <a:bodyPr/>
        <a:lstStyle/>
        <a:p>
          <a:endParaRPr lang="ru-RU"/>
        </a:p>
      </dgm:t>
    </dgm:pt>
    <dgm:pt modelId="{99A40679-3CD1-48AE-9982-FD1AF85A74FA}" type="pres">
      <dgm:prSet presAssocID="{D7551C12-EF31-4B94-AFFC-F9E69559ED1F}" presName="hierChild3" presStyleCnt="0"/>
      <dgm:spPr/>
      <dgm:t>
        <a:bodyPr/>
        <a:lstStyle/>
        <a:p>
          <a:endParaRPr lang="ru-RU"/>
        </a:p>
      </dgm:t>
    </dgm:pt>
    <dgm:pt modelId="{31E711CA-22D1-493B-B442-29999C27B199}" type="pres">
      <dgm:prSet presAssocID="{3EF596CF-D30C-4D89-A3CF-A662FCE4F80C}" presName="Name25" presStyleLbl="parChTrans1D3" presStyleIdx="0" presStyleCnt="6"/>
      <dgm:spPr/>
      <dgm:t>
        <a:bodyPr/>
        <a:lstStyle/>
        <a:p>
          <a:endParaRPr lang="ru-RU"/>
        </a:p>
      </dgm:t>
    </dgm:pt>
    <dgm:pt modelId="{10846F82-C77A-4F09-AE23-F20987463719}" type="pres">
      <dgm:prSet presAssocID="{3EF596CF-D30C-4D89-A3CF-A662FCE4F80C}" presName="connTx" presStyleLbl="parChTrans1D3" presStyleIdx="0" presStyleCnt="6"/>
      <dgm:spPr/>
      <dgm:t>
        <a:bodyPr/>
        <a:lstStyle/>
        <a:p>
          <a:endParaRPr lang="ru-RU"/>
        </a:p>
      </dgm:t>
    </dgm:pt>
    <dgm:pt modelId="{09539349-B516-4F1C-9AED-A5EBCDB72D8A}" type="pres">
      <dgm:prSet presAssocID="{F931F387-A20F-4BCA-858F-8745F79C89DC}" presName="Name30" presStyleCnt="0"/>
      <dgm:spPr/>
      <dgm:t>
        <a:bodyPr/>
        <a:lstStyle/>
        <a:p>
          <a:endParaRPr lang="ru-RU"/>
        </a:p>
      </dgm:t>
    </dgm:pt>
    <dgm:pt modelId="{80FB27ED-E301-4AC8-905B-F96BB0FA4485}" type="pres">
      <dgm:prSet presAssocID="{F931F387-A20F-4BCA-858F-8745F79C89DC}" presName="level2Shape" presStyleLbl="node3" presStyleIdx="0" presStyleCnt="6"/>
      <dgm:spPr/>
      <dgm:t>
        <a:bodyPr/>
        <a:lstStyle/>
        <a:p>
          <a:endParaRPr lang="ru-RU"/>
        </a:p>
      </dgm:t>
    </dgm:pt>
    <dgm:pt modelId="{C9A7F017-53EF-4DEC-A7D9-65FBB4DCD7A2}" type="pres">
      <dgm:prSet presAssocID="{F931F387-A20F-4BCA-858F-8745F79C89DC}" presName="hierChild3" presStyleCnt="0"/>
      <dgm:spPr/>
      <dgm:t>
        <a:bodyPr/>
        <a:lstStyle/>
        <a:p>
          <a:endParaRPr lang="ru-RU"/>
        </a:p>
      </dgm:t>
    </dgm:pt>
    <dgm:pt modelId="{8F0D085F-C3FB-47A1-8D27-6DDA1F858490}" type="pres">
      <dgm:prSet presAssocID="{EC19454C-8BC4-4A71-8C8B-24C92F45CC89}" presName="Name25" presStyleLbl="parChTrans1D3" presStyleIdx="1" presStyleCnt="6"/>
      <dgm:spPr/>
      <dgm:t>
        <a:bodyPr/>
        <a:lstStyle/>
        <a:p>
          <a:endParaRPr lang="ru-RU"/>
        </a:p>
      </dgm:t>
    </dgm:pt>
    <dgm:pt modelId="{5A93FBE0-99E6-4137-8947-FE43F8B30B7A}" type="pres">
      <dgm:prSet presAssocID="{EC19454C-8BC4-4A71-8C8B-24C92F45CC89}" presName="connTx" presStyleLbl="parChTrans1D3" presStyleIdx="1" presStyleCnt="6"/>
      <dgm:spPr/>
      <dgm:t>
        <a:bodyPr/>
        <a:lstStyle/>
        <a:p>
          <a:endParaRPr lang="ru-RU"/>
        </a:p>
      </dgm:t>
    </dgm:pt>
    <dgm:pt modelId="{5D730624-F382-4EBF-8744-2233E0603D89}" type="pres">
      <dgm:prSet presAssocID="{91EA5382-EB07-4526-ABFF-68B4B1FFE1FE}" presName="Name30" presStyleCnt="0"/>
      <dgm:spPr/>
      <dgm:t>
        <a:bodyPr/>
        <a:lstStyle/>
        <a:p>
          <a:endParaRPr lang="ru-RU"/>
        </a:p>
      </dgm:t>
    </dgm:pt>
    <dgm:pt modelId="{355B2FF1-9A8A-4F52-AB7D-0DE6D47F75EB}" type="pres">
      <dgm:prSet presAssocID="{91EA5382-EB07-4526-ABFF-68B4B1FFE1FE}" presName="level2Shape" presStyleLbl="node3" presStyleIdx="1" presStyleCnt="6"/>
      <dgm:spPr/>
      <dgm:t>
        <a:bodyPr/>
        <a:lstStyle/>
        <a:p>
          <a:endParaRPr lang="ru-RU"/>
        </a:p>
      </dgm:t>
    </dgm:pt>
    <dgm:pt modelId="{E68398B6-51B5-4A81-840F-CBA72069ABF7}" type="pres">
      <dgm:prSet presAssocID="{91EA5382-EB07-4526-ABFF-68B4B1FFE1FE}" presName="hierChild3" presStyleCnt="0"/>
      <dgm:spPr/>
      <dgm:t>
        <a:bodyPr/>
        <a:lstStyle/>
        <a:p>
          <a:endParaRPr lang="ru-RU"/>
        </a:p>
      </dgm:t>
    </dgm:pt>
    <dgm:pt modelId="{F9492C51-337A-47C2-A82F-53C410E6F548}" type="pres">
      <dgm:prSet presAssocID="{0C9530E0-7EDC-485E-BBA6-E7561D372F19}" presName="Name25" presStyleLbl="parChTrans1D3" presStyleIdx="2" presStyleCnt="6"/>
      <dgm:spPr/>
      <dgm:t>
        <a:bodyPr/>
        <a:lstStyle/>
        <a:p>
          <a:endParaRPr lang="ru-RU"/>
        </a:p>
      </dgm:t>
    </dgm:pt>
    <dgm:pt modelId="{57CEB7DD-751E-4C72-859F-5FF964B9C0C2}" type="pres">
      <dgm:prSet presAssocID="{0C9530E0-7EDC-485E-BBA6-E7561D372F19}" presName="connTx" presStyleLbl="parChTrans1D3" presStyleIdx="2" presStyleCnt="6"/>
      <dgm:spPr/>
      <dgm:t>
        <a:bodyPr/>
        <a:lstStyle/>
        <a:p>
          <a:endParaRPr lang="ru-RU"/>
        </a:p>
      </dgm:t>
    </dgm:pt>
    <dgm:pt modelId="{A310FDDF-A219-4E0E-8554-5E350191CE27}" type="pres">
      <dgm:prSet presAssocID="{8478C1CD-BACA-4768-9807-C7B1D6D34030}" presName="Name30" presStyleCnt="0"/>
      <dgm:spPr/>
      <dgm:t>
        <a:bodyPr/>
        <a:lstStyle/>
        <a:p>
          <a:endParaRPr lang="ru-RU"/>
        </a:p>
      </dgm:t>
    </dgm:pt>
    <dgm:pt modelId="{074A4D54-03A4-497E-8999-BD1299B4F3CE}" type="pres">
      <dgm:prSet presAssocID="{8478C1CD-BACA-4768-9807-C7B1D6D34030}" presName="level2Shape" presStyleLbl="node3" presStyleIdx="2" presStyleCnt="6"/>
      <dgm:spPr/>
      <dgm:t>
        <a:bodyPr/>
        <a:lstStyle/>
        <a:p>
          <a:endParaRPr lang="ru-RU"/>
        </a:p>
      </dgm:t>
    </dgm:pt>
    <dgm:pt modelId="{6CA50DC7-FB71-4514-AE46-B304C1436068}" type="pres">
      <dgm:prSet presAssocID="{8478C1CD-BACA-4768-9807-C7B1D6D34030}" presName="hierChild3" presStyleCnt="0"/>
      <dgm:spPr/>
      <dgm:t>
        <a:bodyPr/>
        <a:lstStyle/>
        <a:p>
          <a:endParaRPr lang="ru-RU"/>
        </a:p>
      </dgm:t>
    </dgm:pt>
    <dgm:pt modelId="{97B631B8-7ABF-47CF-BAAB-AE10A2A984ED}" type="pres">
      <dgm:prSet presAssocID="{090DE8A8-3DA9-4EF7-BC27-AAE3C93B066B}" presName="Name25" presStyleLbl="parChTrans1D2" presStyleIdx="1" presStyleCnt="2"/>
      <dgm:spPr/>
      <dgm:t>
        <a:bodyPr/>
        <a:lstStyle/>
        <a:p>
          <a:endParaRPr lang="ru-RU"/>
        </a:p>
      </dgm:t>
    </dgm:pt>
    <dgm:pt modelId="{CF4194DA-3C53-4B69-92B9-935BBA2B6B61}" type="pres">
      <dgm:prSet presAssocID="{090DE8A8-3DA9-4EF7-BC27-AAE3C93B066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5C0AD20-DB17-4BB4-82A5-6554DDD516AA}" type="pres">
      <dgm:prSet presAssocID="{2CE992AA-EEDF-4C30-9DE9-821ECA45EA78}" presName="Name30" presStyleCnt="0"/>
      <dgm:spPr/>
      <dgm:t>
        <a:bodyPr/>
        <a:lstStyle/>
        <a:p>
          <a:endParaRPr lang="ru-RU"/>
        </a:p>
      </dgm:t>
    </dgm:pt>
    <dgm:pt modelId="{14F595A9-FF47-4794-9585-F6B77273FFED}" type="pres">
      <dgm:prSet presAssocID="{2CE992AA-EEDF-4C30-9DE9-821ECA45EA78}" presName="level2Shape" presStyleLbl="node2" presStyleIdx="1" presStyleCnt="2"/>
      <dgm:spPr/>
      <dgm:t>
        <a:bodyPr/>
        <a:lstStyle/>
        <a:p>
          <a:endParaRPr lang="ru-RU"/>
        </a:p>
      </dgm:t>
    </dgm:pt>
    <dgm:pt modelId="{60BBF9ED-CFAF-4BE1-BA6C-000E46EE6796}" type="pres">
      <dgm:prSet presAssocID="{2CE992AA-EEDF-4C30-9DE9-821ECA45EA78}" presName="hierChild3" presStyleCnt="0"/>
      <dgm:spPr/>
      <dgm:t>
        <a:bodyPr/>
        <a:lstStyle/>
        <a:p>
          <a:endParaRPr lang="ru-RU"/>
        </a:p>
      </dgm:t>
    </dgm:pt>
    <dgm:pt modelId="{F4E7B941-AEA2-4F1B-B175-55CEF559FFC9}" type="pres">
      <dgm:prSet presAssocID="{4027DC53-D827-4D3C-9890-12BF7CAECC8E}" presName="Name25" presStyleLbl="parChTrans1D3" presStyleIdx="3" presStyleCnt="6"/>
      <dgm:spPr/>
      <dgm:t>
        <a:bodyPr/>
        <a:lstStyle/>
        <a:p>
          <a:endParaRPr lang="ru-RU"/>
        </a:p>
      </dgm:t>
    </dgm:pt>
    <dgm:pt modelId="{80F8DDD6-4CD4-4AFC-9E62-41CF761D94C8}" type="pres">
      <dgm:prSet presAssocID="{4027DC53-D827-4D3C-9890-12BF7CAECC8E}" presName="connTx" presStyleLbl="parChTrans1D3" presStyleIdx="3" presStyleCnt="6"/>
      <dgm:spPr/>
      <dgm:t>
        <a:bodyPr/>
        <a:lstStyle/>
        <a:p>
          <a:endParaRPr lang="ru-RU"/>
        </a:p>
      </dgm:t>
    </dgm:pt>
    <dgm:pt modelId="{080522DB-4062-4CC7-8F3D-DDD5853A3545}" type="pres">
      <dgm:prSet presAssocID="{1542D18F-6253-423A-817C-5F43059393D5}" presName="Name30" presStyleCnt="0"/>
      <dgm:spPr/>
      <dgm:t>
        <a:bodyPr/>
        <a:lstStyle/>
        <a:p>
          <a:endParaRPr lang="ru-RU"/>
        </a:p>
      </dgm:t>
    </dgm:pt>
    <dgm:pt modelId="{C09FD58F-380D-463B-BC61-47D4A4FE7405}" type="pres">
      <dgm:prSet presAssocID="{1542D18F-6253-423A-817C-5F43059393D5}" presName="level2Shape" presStyleLbl="node3" presStyleIdx="3" presStyleCnt="6" custLinFactNeighborX="-1793" custLinFactNeighborY="4715"/>
      <dgm:spPr/>
      <dgm:t>
        <a:bodyPr/>
        <a:lstStyle/>
        <a:p>
          <a:endParaRPr lang="ru-RU"/>
        </a:p>
      </dgm:t>
    </dgm:pt>
    <dgm:pt modelId="{44A6B212-BC60-41BB-B728-CC6052CDFD45}" type="pres">
      <dgm:prSet presAssocID="{1542D18F-6253-423A-817C-5F43059393D5}" presName="hierChild3" presStyleCnt="0"/>
      <dgm:spPr/>
      <dgm:t>
        <a:bodyPr/>
        <a:lstStyle/>
        <a:p>
          <a:endParaRPr lang="ru-RU"/>
        </a:p>
      </dgm:t>
    </dgm:pt>
    <dgm:pt modelId="{887AF738-8F94-4356-B19F-8956064CED0C}" type="pres">
      <dgm:prSet presAssocID="{0C00C039-AF01-4BB4-8BB7-77F146FF9AA0}" presName="Name25" presStyleLbl="parChTrans1D3" presStyleIdx="4" presStyleCnt="6"/>
      <dgm:spPr/>
      <dgm:t>
        <a:bodyPr/>
        <a:lstStyle/>
        <a:p>
          <a:endParaRPr lang="ru-RU"/>
        </a:p>
      </dgm:t>
    </dgm:pt>
    <dgm:pt modelId="{3AFBC4F4-559C-4348-BEB8-EB9959A996D2}" type="pres">
      <dgm:prSet presAssocID="{0C00C039-AF01-4BB4-8BB7-77F146FF9AA0}" presName="connTx" presStyleLbl="parChTrans1D3" presStyleIdx="4" presStyleCnt="6"/>
      <dgm:spPr/>
      <dgm:t>
        <a:bodyPr/>
        <a:lstStyle/>
        <a:p>
          <a:endParaRPr lang="ru-RU"/>
        </a:p>
      </dgm:t>
    </dgm:pt>
    <dgm:pt modelId="{67323FC0-F43D-41F2-8958-C41689DDB094}" type="pres">
      <dgm:prSet presAssocID="{1FC694CD-33FA-4595-BC81-107932A4682F}" presName="Name30" presStyleCnt="0"/>
      <dgm:spPr/>
      <dgm:t>
        <a:bodyPr/>
        <a:lstStyle/>
        <a:p>
          <a:endParaRPr lang="ru-RU"/>
        </a:p>
      </dgm:t>
    </dgm:pt>
    <dgm:pt modelId="{BEDCEB22-036F-456F-86D4-9D10809E7919}" type="pres">
      <dgm:prSet presAssocID="{1FC694CD-33FA-4595-BC81-107932A4682F}" presName="level2Shape" presStyleLbl="node3" presStyleIdx="4" presStyleCnt="6"/>
      <dgm:spPr/>
      <dgm:t>
        <a:bodyPr/>
        <a:lstStyle/>
        <a:p>
          <a:endParaRPr lang="ru-RU"/>
        </a:p>
      </dgm:t>
    </dgm:pt>
    <dgm:pt modelId="{DDEBBB29-5391-4AF9-8EA1-42E0504A281B}" type="pres">
      <dgm:prSet presAssocID="{1FC694CD-33FA-4595-BC81-107932A4682F}" presName="hierChild3" presStyleCnt="0"/>
      <dgm:spPr/>
      <dgm:t>
        <a:bodyPr/>
        <a:lstStyle/>
        <a:p>
          <a:endParaRPr lang="ru-RU"/>
        </a:p>
      </dgm:t>
    </dgm:pt>
    <dgm:pt modelId="{22DC5EF8-69AB-4243-973E-B23C30BAE578}" type="pres">
      <dgm:prSet presAssocID="{B6263F6B-68EE-4712-B397-B4E1BA6A60B6}" presName="Name25" presStyleLbl="parChTrans1D3" presStyleIdx="5" presStyleCnt="6"/>
      <dgm:spPr/>
      <dgm:t>
        <a:bodyPr/>
        <a:lstStyle/>
        <a:p>
          <a:endParaRPr lang="ru-RU"/>
        </a:p>
      </dgm:t>
    </dgm:pt>
    <dgm:pt modelId="{5F386C2F-0B01-42EE-AFC5-E4B7A7AAB38D}" type="pres">
      <dgm:prSet presAssocID="{B6263F6B-68EE-4712-B397-B4E1BA6A60B6}" presName="connTx" presStyleLbl="parChTrans1D3" presStyleIdx="5" presStyleCnt="6"/>
      <dgm:spPr/>
      <dgm:t>
        <a:bodyPr/>
        <a:lstStyle/>
        <a:p>
          <a:endParaRPr lang="ru-RU"/>
        </a:p>
      </dgm:t>
    </dgm:pt>
    <dgm:pt modelId="{BDA05F38-D11B-419D-9E78-406DD282DF57}" type="pres">
      <dgm:prSet presAssocID="{ED41611B-B17F-42A4-AC3D-2497246C27AC}" presName="Name30" presStyleCnt="0"/>
      <dgm:spPr/>
      <dgm:t>
        <a:bodyPr/>
        <a:lstStyle/>
        <a:p>
          <a:endParaRPr lang="ru-RU"/>
        </a:p>
      </dgm:t>
    </dgm:pt>
    <dgm:pt modelId="{428F7D1B-73AD-4205-80C7-6655C2AFEFC0}" type="pres">
      <dgm:prSet presAssocID="{ED41611B-B17F-42A4-AC3D-2497246C27AC}" presName="level2Shape" presStyleLbl="node3" presStyleIdx="5" presStyleCnt="6"/>
      <dgm:spPr/>
      <dgm:t>
        <a:bodyPr/>
        <a:lstStyle/>
        <a:p>
          <a:endParaRPr lang="ru-RU"/>
        </a:p>
      </dgm:t>
    </dgm:pt>
    <dgm:pt modelId="{D90443EC-2788-4BC1-B104-8BF2F640FB5E}" type="pres">
      <dgm:prSet presAssocID="{ED41611B-B17F-42A4-AC3D-2497246C27AC}" presName="hierChild3" presStyleCnt="0"/>
      <dgm:spPr/>
      <dgm:t>
        <a:bodyPr/>
        <a:lstStyle/>
        <a:p>
          <a:endParaRPr lang="ru-RU"/>
        </a:p>
      </dgm:t>
    </dgm:pt>
    <dgm:pt modelId="{50F8CD7A-F507-4F28-928C-14A296F5AA3D}" type="pres">
      <dgm:prSet presAssocID="{CD1EA31E-4AFA-4660-B619-FAEE6DDDCBD2}" presName="bgShapesFlow" presStyleCnt="0"/>
      <dgm:spPr/>
      <dgm:t>
        <a:bodyPr/>
        <a:lstStyle/>
        <a:p>
          <a:endParaRPr lang="ru-RU"/>
        </a:p>
      </dgm:t>
    </dgm:pt>
  </dgm:ptLst>
  <dgm:cxnLst>
    <dgm:cxn modelId="{582E2E9A-F95A-46E9-B480-86D4408CAF9C}" type="presOf" srcId="{0C9530E0-7EDC-485E-BBA6-E7561D372F19}" destId="{57CEB7DD-751E-4C72-859F-5FF964B9C0C2}" srcOrd="1" destOrd="0" presId="urn:microsoft.com/office/officeart/2005/8/layout/hierarchy5"/>
    <dgm:cxn modelId="{3DA04D4E-AC8B-47AC-9D7B-08B3A86ED3CA}" type="presOf" srcId="{4027DC53-D827-4D3C-9890-12BF7CAECC8E}" destId="{80F8DDD6-4CD4-4AFC-9E62-41CF761D94C8}" srcOrd="1" destOrd="0" presId="urn:microsoft.com/office/officeart/2005/8/layout/hierarchy5"/>
    <dgm:cxn modelId="{9C0AFB58-210F-4E0E-AD92-8BE80255AA6A}" srcId="{AA943A37-6D43-4167-81F2-3046854FDF0C}" destId="{2CE992AA-EEDF-4C30-9DE9-821ECA45EA78}" srcOrd="1" destOrd="0" parTransId="{090DE8A8-3DA9-4EF7-BC27-AAE3C93B066B}" sibTransId="{082CBD39-86A4-407A-9F16-FE24364BEAC9}"/>
    <dgm:cxn modelId="{B8553CD3-93D1-4896-8BDC-97BA73CEACB3}" type="presOf" srcId="{CD1EA31E-4AFA-4660-B619-FAEE6DDDCBD2}" destId="{B9554662-80FB-4DE6-AABA-8C1D56C48EF2}" srcOrd="0" destOrd="0" presId="urn:microsoft.com/office/officeart/2005/8/layout/hierarchy5"/>
    <dgm:cxn modelId="{B99819F5-4B65-492C-B28D-86232780E1FF}" srcId="{2CE992AA-EEDF-4C30-9DE9-821ECA45EA78}" destId="{1FC694CD-33FA-4595-BC81-107932A4682F}" srcOrd="1" destOrd="0" parTransId="{0C00C039-AF01-4BB4-8BB7-77F146FF9AA0}" sibTransId="{794D73CA-CB34-4264-A6EE-3A5025FAF884}"/>
    <dgm:cxn modelId="{25019979-4E3E-4A87-A3E1-2529F8185872}" type="presOf" srcId="{090DE8A8-3DA9-4EF7-BC27-AAE3C93B066B}" destId="{97B631B8-7ABF-47CF-BAAB-AE10A2A984ED}" srcOrd="0" destOrd="0" presId="urn:microsoft.com/office/officeart/2005/8/layout/hierarchy5"/>
    <dgm:cxn modelId="{279083EA-5900-4FCB-AF58-1ED65D89F73D}" srcId="{D7551C12-EF31-4B94-AFFC-F9E69559ED1F}" destId="{91EA5382-EB07-4526-ABFF-68B4B1FFE1FE}" srcOrd="1" destOrd="0" parTransId="{EC19454C-8BC4-4A71-8C8B-24C92F45CC89}" sibTransId="{8340FBA1-7476-406C-AA69-E85F4CD1D2FF}"/>
    <dgm:cxn modelId="{24F17521-44AB-4B79-974A-482EB2E79BBE}" type="presOf" srcId="{3EF596CF-D30C-4D89-A3CF-A662FCE4F80C}" destId="{10846F82-C77A-4F09-AE23-F20987463719}" srcOrd="1" destOrd="0" presId="urn:microsoft.com/office/officeart/2005/8/layout/hierarchy5"/>
    <dgm:cxn modelId="{F14A2845-91C2-45AD-92AA-63C851CFA1F6}" type="presOf" srcId="{3EF596CF-D30C-4D89-A3CF-A662FCE4F80C}" destId="{31E711CA-22D1-493B-B442-29999C27B199}" srcOrd="0" destOrd="0" presId="urn:microsoft.com/office/officeart/2005/8/layout/hierarchy5"/>
    <dgm:cxn modelId="{6056CACF-BD6A-4B65-B50A-3CC7FE4BD192}" type="presOf" srcId="{D7551C12-EF31-4B94-AFFC-F9E69559ED1F}" destId="{07A78255-F196-49BB-B1FA-55CF85E47B73}" srcOrd="0" destOrd="0" presId="urn:microsoft.com/office/officeart/2005/8/layout/hierarchy5"/>
    <dgm:cxn modelId="{72E089D3-C55B-40CB-B6A7-39813792A46E}" type="presOf" srcId="{0C00C039-AF01-4BB4-8BB7-77F146FF9AA0}" destId="{3AFBC4F4-559C-4348-BEB8-EB9959A996D2}" srcOrd="1" destOrd="0" presId="urn:microsoft.com/office/officeart/2005/8/layout/hierarchy5"/>
    <dgm:cxn modelId="{5137E460-7DEF-4632-9060-5B26285F4523}" type="presOf" srcId="{2CE992AA-EEDF-4C30-9DE9-821ECA45EA78}" destId="{14F595A9-FF47-4794-9585-F6B77273FFED}" srcOrd="0" destOrd="0" presId="urn:microsoft.com/office/officeart/2005/8/layout/hierarchy5"/>
    <dgm:cxn modelId="{8D39F166-29C7-4E0F-8F8A-A31A22AFEBE4}" type="presOf" srcId="{91EA5382-EB07-4526-ABFF-68B4B1FFE1FE}" destId="{355B2FF1-9A8A-4F52-AB7D-0DE6D47F75EB}" srcOrd="0" destOrd="0" presId="urn:microsoft.com/office/officeart/2005/8/layout/hierarchy5"/>
    <dgm:cxn modelId="{3ABDE616-76CB-4250-8C47-AF5622A07487}" type="presOf" srcId="{1FC694CD-33FA-4595-BC81-107932A4682F}" destId="{BEDCEB22-036F-456F-86D4-9D10809E7919}" srcOrd="0" destOrd="0" presId="urn:microsoft.com/office/officeart/2005/8/layout/hierarchy5"/>
    <dgm:cxn modelId="{AE06C6C4-54A4-4477-B543-D2D1832C02E4}" type="presOf" srcId="{EC19454C-8BC4-4A71-8C8B-24C92F45CC89}" destId="{5A93FBE0-99E6-4137-8947-FE43F8B30B7A}" srcOrd="1" destOrd="0" presId="urn:microsoft.com/office/officeart/2005/8/layout/hierarchy5"/>
    <dgm:cxn modelId="{F894A59C-AB27-4476-A81C-D9F54FB959F2}" type="presOf" srcId="{8478C1CD-BACA-4768-9807-C7B1D6D34030}" destId="{074A4D54-03A4-497E-8999-BD1299B4F3CE}" srcOrd="0" destOrd="0" presId="urn:microsoft.com/office/officeart/2005/8/layout/hierarchy5"/>
    <dgm:cxn modelId="{F365C115-4EBA-4A34-BC64-5CF231F68205}" type="presOf" srcId="{090DE8A8-3DA9-4EF7-BC27-AAE3C93B066B}" destId="{CF4194DA-3C53-4B69-92B9-935BBA2B6B61}" srcOrd="1" destOrd="0" presId="urn:microsoft.com/office/officeart/2005/8/layout/hierarchy5"/>
    <dgm:cxn modelId="{F35C8393-2101-43DB-A8F1-CD0C59B301BB}" type="presOf" srcId="{4027DC53-D827-4D3C-9890-12BF7CAECC8E}" destId="{F4E7B941-AEA2-4F1B-B175-55CEF559FFC9}" srcOrd="0" destOrd="0" presId="urn:microsoft.com/office/officeart/2005/8/layout/hierarchy5"/>
    <dgm:cxn modelId="{E804F2AE-F67B-4E30-A0A8-9987ABCA02A9}" type="presOf" srcId="{ED41611B-B17F-42A4-AC3D-2497246C27AC}" destId="{428F7D1B-73AD-4205-80C7-6655C2AFEFC0}" srcOrd="0" destOrd="0" presId="urn:microsoft.com/office/officeart/2005/8/layout/hierarchy5"/>
    <dgm:cxn modelId="{D81DB2B5-8881-499F-BC0C-6F00B2FFFA3D}" srcId="{2CE992AA-EEDF-4C30-9DE9-821ECA45EA78}" destId="{1542D18F-6253-423A-817C-5F43059393D5}" srcOrd="0" destOrd="0" parTransId="{4027DC53-D827-4D3C-9890-12BF7CAECC8E}" sibTransId="{9249452A-96CC-4AD0-8799-A19E74A4B951}"/>
    <dgm:cxn modelId="{BCB0CAB0-4A73-4944-A692-DD948CF2013B}" type="presOf" srcId="{F931F387-A20F-4BCA-858F-8745F79C89DC}" destId="{80FB27ED-E301-4AC8-905B-F96BB0FA4485}" srcOrd="0" destOrd="0" presId="urn:microsoft.com/office/officeart/2005/8/layout/hierarchy5"/>
    <dgm:cxn modelId="{93E91B28-C81B-4423-AA1B-29A4B93D7A15}" srcId="{2CE992AA-EEDF-4C30-9DE9-821ECA45EA78}" destId="{ED41611B-B17F-42A4-AC3D-2497246C27AC}" srcOrd="2" destOrd="0" parTransId="{B6263F6B-68EE-4712-B397-B4E1BA6A60B6}" sibTransId="{D6175FA4-2407-4521-BDB2-6551E901EBE9}"/>
    <dgm:cxn modelId="{E4D5B344-0C33-4CBF-ADD8-E4E2D00F66EA}" type="presOf" srcId="{B6263F6B-68EE-4712-B397-B4E1BA6A60B6}" destId="{22DC5EF8-69AB-4243-973E-B23C30BAE578}" srcOrd="0" destOrd="0" presId="urn:microsoft.com/office/officeart/2005/8/layout/hierarchy5"/>
    <dgm:cxn modelId="{360C8547-059F-4004-AEEA-FFDC22126EFE}" type="presOf" srcId="{0C9530E0-7EDC-485E-BBA6-E7561D372F19}" destId="{F9492C51-337A-47C2-A82F-53C410E6F548}" srcOrd="0" destOrd="0" presId="urn:microsoft.com/office/officeart/2005/8/layout/hierarchy5"/>
    <dgm:cxn modelId="{5C09DC27-86FD-4404-AFC7-AB9F62C68DC9}" type="presOf" srcId="{AA943A37-6D43-4167-81F2-3046854FDF0C}" destId="{1039A335-21F5-4C50-A8BC-C93E3A65763F}" srcOrd="0" destOrd="0" presId="urn:microsoft.com/office/officeart/2005/8/layout/hierarchy5"/>
    <dgm:cxn modelId="{F0DAAA2E-BC7C-4BDB-BA5F-F408E3B9704E}" type="presOf" srcId="{1542D18F-6253-423A-817C-5F43059393D5}" destId="{C09FD58F-380D-463B-BC61-47D4A4FE7405}" srcOrd="0" destOrd="0" presId="urn:microsoft.com/office/officeart/2005/8/layout/hierarchy5"/>
    <dgm:cxn modelId="{0423928F-AED0-4A76-8C3C-DFACBC0AC033}" srcId="{CD1EA31E-4AFA-4660-B619-FAEE6DDDCBD2}" destId="{AA943A37-6D43-4167-81F2-3046854FDF0C}" srcOrd="0" destOrd="0" parTransId="{BF491480-19C6-4B8C-95BC-2AF009E64B12}" sibTransId="{1B85F343-944F-4B61-8C79-25029CC6B093}"/>
    <dgm:cxn modelId="{F4E9065B-0137-4137-AD39-ECD96D6B2ED4}" type="presOf" srcId="{B6263F6B-68EE-4712-B397-B4E1BA6A60B6}" destId="{5F386C2F-0B01-42EE-AFC5-E4B7A7AAB38D}" srcOrd="1" destOrd="0" presId="urn:microsoft.com/office/officeart/2005/8/layout/hierarchy5"/>
    <dgm:cxn modelId="{F3E065B5-14EB-40EC-AD8D-72F0553C7470}" srcId="{D7551C12-EF31-4B94-AFFC-F9E69559ED1F}" destId="{8478C1CD-BACA-4768-9807-C7B1D6D34030}" srcOrd="2" destOrd="0" parTransId="{0C9530E0-7EDC-485E-BBA6-E7561D372F19}" sibTransId="{62166434-BF86-41A0-9D08-506642FC5F67}"/>
    <dgm:cxn modelId="{11B68C03-49A4-4060-A56A-C9C304C583EE}" srcId="{AA943A37-6D43-4167-81F2-3046854FDF0C}" destId="{D7551C12-EF31-4B94-AFFC-F9E69559ED1F}" srcOrd="0" destOrd="0" parTransId="{D76D1435-56A9-4DF8-9052-4517684E2D54}" sibTransId="{0AD78C0F-B1E4-4890-A69F-5AA37596C1C2}"/>
    <dgm:cxn modelId="{2B1EEC95-1751-4286-A3D0-8530812BC1F4}" type="presOf" srcId="{D76D1435-56A9-4DF8-9052-4517684E2D54}" destId="{E1A98DE4-4283-4B7B-99AA-4FA38B38C1CD}" srcOrd="0" destOrd="0" presId="urn:microsoft.com/office/officeart/2005/8/layout/hierarchy5"/>
    <dgm:cxn modelId="{875D4C18-F227-452E-BFAC-D68D7A9E49FA}" srcId="{D7551C12-EF31-4B94-AFFC-F9E69559ED1F}" destId="{F931F387-A20F-4BCA-858F-8745F79C89DC}" srcOrd="0" destOrd="0" parTransId="{3EF596CF-D30C-4D89-A3CF-A662FCE4F80C}" sibTransId="{0DE18057-2E8A-4372-B73B-F56807923266}"/>
    <dgm:cxn modelId="{C43682BC-73A0-4135-85A9-78C2D8C97EF5}" type="presOf" srcId="{D76D1435-56A9-4DF8-9052-4517684E2D54}" destId="{9192796B-915A-4631-ABA6-5CE5FF44C7F8}" srcOrd="1" destOrd="0" presId="urn:microsoft.com/office/officeart/2005/8/layout/hierarchy5"/>
    <dgm:cxn modelId="{3D7BAFEA-6C11-4211-829A-E5EEB8A10143}" type="presOf" srcId="{0C00C039-AF01-4BB4-8BB7-77F146FF9AA0}" destId="{887AF738-8F94-4356-B19F-8956064CED0C}" srcOrd="0" destOrd="0" presId="urn:microsoft.com/office/officeart/2005/8/layout/hierarchy5"/>
    <dgm:cxn modelId="{D8E308E4-2B8A-4373-9997-D8B3F0064C45}" type="presOf" srcId="{EC19454C-8BC4-4A71-8C8B-24C92F45CC89}" destId="{8F0D085F-C3FB-47A1-8D27-6DDA1F858490}" srcOrd="0" destOrd="0" presId="urn:microsoft.com/office/officeart/2005/8/layout/hierarchy5"/>
    <dgm:cxn modelId="{1B74D171-813F-40A9-B6A4-4E2B75648776}" type="presParOf" srcId="{B9554662-80FB-4DE6-AABA-8C1D56C48EF2}" destId="{3102222C-EDD1-4460-B3DA-C02F411C2261}" srcOrd="0" destOrd="0" presId="urn:microsoft.com/office/officeart/2005/8/layout/hierarchy5"/>
    <dgm:cxn modelId="{3AB856CF-BFE4-4593-B087-14259B25AA8C}" type="presParOf" srcId="{3102222C-EDD1-4460-B3DA-C02F411C2261}" destId="{246D6940-58A2-4FAD-897F-FDAD2D45AF65}" srcOrd="0" destOrd="0" presId="urn:microsoft.com/office/officeart/2005/8/layout/hierarchy5"/>
    <dgm:cxn modelId="{C62ACBDF-40D2-4A57-A941-2570BB96A57E}" type="presParOf" srcId="{246D6940-58A2-4FAD-897F-FDAD2D45AF65}" destId="{05B3BC43-1176-43A8-BF29-1D078939640B}" srcOrd="0" destOrd="0" presId="urn:microsoft.com/office/officeart/2005/8/layout/hierarchy5"/>
    <dgm:cxn modelId="{F03478C5-C8FC-4EB6-AF65-36C15ACA8633}" type="presParOf" srcId="{05B3BC43-1176-43A8-BF29-1D078939640B}" destId="{1039A335-21F5-4C50-A8BC-C93E3A65763F}" srcOrd="0" destOrd="0" presId="urn:microsoft.com/office/officeart/2005/8/layout/hierarchy5"/>
    <dgm:cxn modelId="{11BF4369-29C3-492D-ADB5-B98503A06B2C}" type="presParOf" srcId="{05B3BC43-1176-43A8-BF29-1D078939640B}" destId="{B0791AC4-2FEF-440D-B8B3-D5C45102D8AD}" srcOrd="1" destOrd="0" presId="urn:microsoft.com/office/officeart/2005/8/layout/hierarchy5"/>
    <dgm:cxn modelId="{361FF4E0-D205-4626-8E82-9EE44269BAEE}" type="presParOf" srcId="{B0791AC4-2FEF-440D-B8B3-D5C45102D8AD}" destId="{E1A98DE4-4283-4B7B-99AA-4FA38B38C1CD}" srcOrd="0" destOrd="0" presId="urn:microsoft.com/office/officeart/2005/8/layout/hierarchy5"/>
    <dgm:cxn modelId="{538685DB-E0B7-4EE5-8923-11E825B239E2}" type="presParOf" srcId="{E1A98DE4-4283-4B7B-99AA-4FA38B38C1CD}" destId="{9192796B-915A-4631-ABA6-5CE5FF44C7F8}" srcOrd="0" destOrd="0" presId="urn:microsoft.com/office/officeart/2005/8/layout/hierarchy5"/>
    <dgm:cxn modelId="{A302130D-17C2-4B4F-8D9B-5AEFD4237554}" type="presParOf" srcId="{B0791AC4-2FEF-440D-B8B3-D5C45102D8AD}" destId="{AC575C2F-8CD0-4714-B579-DA82331261E8}" srcOrd="1" destOrd="0" presId="urn:microsoft.com/office/officeart/2005/8/layout/hierarchy5"/>
    <dgm:cxn modelId="{85E10C26-99CD-4766-B96D-47424E066A27}" type="presParOf" srcId="{AC575C2F-8CD0-4714-B579-DA82331261E8}" destId="{07A78255-F196-49BB-B1FA-55CF85E47B73}" srcOrd="0" destOrd="0" presId="urn:microsoft.com/office/officeart/2005/8/layout/hierarchy5"/>
    <dgm:cxn modelId="{8B572BE5-435A-45EC-A15F-D37B896E5827}" type="presParOf" srcId="{AC575C2F-8CD0-4714-B579-DA82331261E8}" destId="{99A40679-3CD1-48AE-9982-FD1AF85A74FA}" srcOrd="1" destOrd="0" presId="urn:microsoft.com/office/officeart/2005/8/layout/hierarchy5"/>
    <dgm:cxn modelId="{F620EBB7-695B-4828-8794-49142616A484}" type="presParOf" srcId="{99A40679-3CD1-48AE-9982-FD1AF85A74FA}" destId="{31E711CA-22D1-493B-B442-29999C27B199}" srcOrd="0" destOrd="0" presId="urn:microsoft.com/office/officeart/2005/8/layout/hierarchy5"/>
    <dgm:cxn modelId="{EB8BEAC0-FA0F-4333-A555-64C1FD2E10D3}" type="presParOf" srcId="{31E711CA-22D1-493B-B442-29999C27B199}" destId="{10846F82-C77A-4F09-AE23-F20987463719}" srcOrd="0" destOrd="0" presId="urn:microsoft.com/office/officeart/2005/8/layout/hierarchy5"/>
    <dgm:cxn modelId="{D1AD7B5D-8567-4902-8686-B2F9D3A30198}" type="presParOf" srcId="{99A40679-3CD1-48AE-9982-FD1AF85A74FA}" destId="{09539349-B516-4F1C-9AED-A5EBCDB72D8A}" srcOrd="1" destOrd="0" presId="urn:microsoft.com/office/officeart/2005/8/layout/hierarchy5"/>
    <dgm:cxn modelId="{FB3C82B3-7DE6-4646-B933-CE201D45F93C}" type="presParOf" srcId="{09539349-B516-4F1C-9AED-A5EBCDB72D8A}" destId="{80FB27ED-E301-4AC8-905B-F96BB0FA4485}" srcOrd="0" destOrd="0" presId="urn:microsoft.com/office/officeart/2005/8/layout/hierarchy5"/>
    <dgm:cxn modelId="{1A830AE4-78DC-4A57-9074-D844BB1EFBBA}" type="presParOf" srcId="{09539349-B516-4F1C-9AED-A5EBCDB72D8A}" destId="{C9A7F017-53EF-4DEC-A7D9-65FBB4DCD7A2}" srcOrd="1" destOrd="0" presId="urn:microsoft.com/office/officeart/2005/8/layout/hierarchy5"/>
    <dgm:cxn modelId="{95180736-70A0-4447-994E-773E25F49E22}" type="presParOf" srcId="{99A40679-3CD1-48AE-9982-FD1AF85A74FA}" destId="{8F0D085F-C3FB-47A1-8D27-6DDA1F858490}" srcOrd="2" destOrd="0" presId="urn:microsoft.com/office/officeart/2005/8/layout/hierarchy5"/>
    <dgm:cxn modelId="{900AAA4F-4A3D-461C-B1C7-C3D891521A56}" type="presParOf" srcId="{8F0D085F-C3FB-47A1-8D27-6DDA1F858490}" destId="{5A93FBE0-99E6-4137-8947-FE43F8B30B7A}" srcOrd="0" destOrd="0" presId="urn:microsoft.com/office/officeart/2005/8/layout/hierarchy5"/>
    <dgm:cxn modelId="{C7AB2692-3549-42E1-A04A-018C3B3BD256}" type="presParOf" srcId="{99A40679-3CD1-48AE-9982-FD1AF85A74FA}" destId="{5D730624-F382-4EBF-8744-2233E0603D89}" srcOrd="3" destOrd="0" presId="urn:microsoft.com/office/officeart/2005/8/layout/hierarchy5"/>
    <dgm:cxn modelId="{41165032-9278-4C51-8C8C-8963589C2571}" type="presParOf" srcId="{5D730624-F382-4EBF-8744-2233E0603D89}" destId="{355B2FF1-9A8A-4F52-AB7D-0DE6D47F75EB}" srcOrd="0" destOrd="0" presId="urn:microsoft.com/office/officeart/2005/8/layout/hierarchy5"/>
    <dgm:cxn modelId="{651836AE-3308-43FB-8978-AF4498B1CD26}" type="presParOf" srcId="{5D730624-F382-4EBF-8744-2233E0603D89}" destId="{E68398B6-51B5-4A81-840F-CBA72069ABF7}" srcOrd="1" destOrd="0" presId="urn:microsoft.com/office/officeart/2005/8/layout/hierarchy5"/>
    <dgm:cxn modelId="{37E36250-EA9F-4CA2-91EB-E92FA59D1054}" type="presParOf" srcId="{99A40679-3CD1-48AE-9982-FD1AF85A74FA}" destId="{F9492C51-337A-47C2-A82F-53C410E6F548}" srcOrd="4" destOrd="0" presId="urn:microsoft.com/office/officeart/2005/8/layout/hierarchy5"/>
    <dgm:cxn modelId="{73EAC972-5C6A-4792-9F30-CB0C3454FDF8}" type="presParOf" srcId="{F9492C51-337A-47C2-A82F-53C410E6F548}" destId="{57CEB7DD-751E-4C72-859F-5FF964B9C0C2}" srcOrd="0" destOrd="0" presId="urn:microsoft.com/office/officeart/2005/8/layout/hierarchy5"/>
    <dgm:cxn modelId="{4CA3BEF0-317D-4C36-ADD8-6FE1CEC46071}" type="presParOf" srcId="{99A40679-3CD1-48AE-9982-FD1AF85A74FA}" destId="{A310FDDF-A219-4E0E-8554-5E350191CE27}" srcOrd="5" destOrd="0" presId="urn:microsoft.com/office/officeart/2005/8/layout/hierarchy5"/>
    <dgm:cxn modelId="{783B128E-2C90-40A5-86CE-1FE917B02429}" type="presParOf" srcId="{A310FDDF-A219-4E0E-8554-5E350191CE27}" destId="{074A4D54-03A4-497E-8999-BD1299B4F3CE}" srcOrd="0" destOrd="0" presId="urn:microsoft.com/office/officeart/2005/8/layout/hierarchy5"/>
    <dgm:cxn modelId="{EC37695C-BFDE-4462-B048-7AE34CBD6CF7}" type="presParOf" srcId="{A310FDDF-A219-4E0E-8554-5E350191CE27}" destId="{6CA50DC7-FB71-4514-AE46-B304C1436068}" srcOrd="1" destOrd="0" presId="urn:microsoft.com/office/officeart/2005/8/layout/hierarchy5"/>
    <dgm:cxn modelId="{5666CEA9-D6F4-493C-8A5D-0A37A85F41A1}" type="presParOf" srcId="{B0791AC4-2FEF-440D-B8B3-D5C45102D8AD}" destId="{97B631B8-7ABF-47CF-BAAB-AE10A2A984ED}" srcOrd="2" destOrd="0" presId="urn:microsoft.com/office/officeart/2005/8/layout/hierarchy5"/>
    <dgm:cxn modelId="{80BADEB1-56FA-4908-A952-B2874F285DD2}" type="presParOf" srcId="{97B631B8-7ABF-47CF-BAAB-AE10A2A984ED}" destId="{CF4194DA-3C53-4B69-92B9-935BBA2B6B61}" srcOrd="0" destOrd="0" presId="urn:microsoft.com/office/officeart/2005/8/layout/hierarchy5"/>
    <dgm:cxn modelId="{7573984D-F789-467B-A1DE-ECB7A635937D}" type="presParOf" srcId="{B0791AC4-2FEF-440D-B8B3-D5C45102D8AD}" destId="{A5C0AD20-DB17-4BB4-82A5-6554DDD516AA}" srcOrd="3" destOrd="0" presId="urn:microsoft.com/office/officeart/2005/8/layout/hierarchy5"/>
    <dgm:cxn modelId="{347A5A56-8D99-4E8D-85E7-160BD378ABB3}" type="presParOf" srcId="{A5C0AD20-DB17-4BB4-82A5-6554DDD516AA}" destId="{14F595A9-FF47-4794-9585-F6B77273FFED}" srcOrd="0" destOrd="0" presId="urn:microsoft.com/office/officeart/2005/8/layout/hierarchy5"/>
    <dgm:cxn modelId="{05F25F74-5155-469C-B12C-DE0E1B277DA7}" type="presParOf" srcId="{A5C0AD20-DB17-4BB4-82A5-6554DDD516AA}" destId="{60BBF9ED-CFAF-4BE1-BA6C-000E46EE6796}" srcOrd="1" destOrd="0" presId="urn:microsoft.com/office/officeart/2005/8/layout/hierarchy5"/>
    <dgm:cxn modelId="{8DDC5783-62D8-4EBA-93F4-9B11C3A51900}" type="presParOf" srcId="{60BBF9ED-CFAF-4BE1-BA6C-000E46EE6796}" destId="{F4E7B941-AEA2-4F1B-B175-55CEF559FFC9}" srcOrd="0" destOrd="0" presId="urn:microsoft.com/office/officeart/2005/8/layout/hierarchy5"/>
    <dgm:cxn modelId="{8ECD4811-3EFD-4CC7-A173-1B04EFCBD515}" type="presParOf" srcId="{F4E7B941-AEA2-4F1B-B175-55CEF559FFC9}" destId="{80F8DDD6-4CD4-4AFC-9E62-41CF761D94C8}" srcOrd="0" destOrd="0" presId="urn:microsoft.com/office/officeart/2005/8/layout/hierarchy5"/>
    <dgm:cxn modelId="{5043A3F0-3A8D-4EE3-84AF-842F8075D39B}" type="presParOf" srcId="{60BBF9ED-CFAF-4BE1-BA6C-000E46EE6796}" destId="{080522DB-4062-4CC7-8F3D-DDD5853A3545}" srcOrd="1" destOrd="0" presId="urn:microsoft.com/office/officeart/2005/8/layout/hierarchy5"/>
    <dgm:cxn modelId="{4007F455-9AF7-4ED4-B85C-7B4AE079597D}" type="presParOf" srcId="{080522DB-4062-4CC7-8F3D-DDD5853A3545}" destId="{C09FD58F-380D-463B-BC61-47D4A4FE7405}" srcOrd="0" destOrd="0" presId="urn:microsoft.com/office/officeart/2005/8/layout/hierarchy5"/>
    <dgm:cxn modelId="{13843874-9EF0-42F8-A073-A447E7C808D3}" type="presParOf" srcId="{080522DB-4062-4CC7-8F3D-DDD5853A3545}" destId="{44A6B212-BC60-41BB-B728-CC6052CDFD45}" srcOrd="1" destOrd="0" presId="urn:microsoft.com/office/officeart/2005/8/layout/hierarchy5"/>
    <dgm:cxn modelId="{25756780-FEB8-4F95-A818-7EA12AD923E1}" type="presParOf" srcId="{60BBF9ED-CFAF-4BE1-BA6C-000E46EE6796}" destId="{887AF738-8F94-4356-B19F-8956064CED0C}" srcOrd="2" destOrd="0" presId="urn:microsoft.com/office/officeart/2005/8/layout/hierarchy5"/>
    <dgm:cxn modelId="{B503D37B-42AA-4498-8386-F5BBFD75372C}" type="presParOf" srcId="{887AF738-8F94-4356-B19F-8956064CED0C}" destId="{3AFBC4F4-559C-4348-BEB8-EB9959A996D2}" srcOrd="0" destOrd="0" presId="urn:microsoft.com/office/officeart/2005/8/layout/hierarchy5"/>
    <dgm:cxn modelId="{4189953C-492D-4BB8-ACD0-5ABCE56ED779}" type="presParOf" srcId="{60BBF9ED-CFAF-4BE1-BA6C-000E46EE6796}" destId="{67323FC0-F43D-41F2-8958-C41689DDB094}" srcOrd="3" destOrd="0" presId="urn:microsoft.com/office/officeart/2005/8/layout/hierarchy5"/>
    <dgm:cxn modelId="{139603B0-8895-497E-ADB0-A77507CB41E9}" type="presParOf" srcId="{67323FC0-F43D-41F2-8958-C41689DDB094}" destId="{BEDCEB22-036F-456F-86D4-9D10809E7919}" srcOrd="0" destOrd="0" presId="urn:microsoft.com/office/officeart/2005/8/layout/hierarchy5"/>
    <dgm:cxn modelId="{FEDC3146-ABF3-49F8-88F8-CDEA21E0212A}" type="presParOf" srcId="{67323FC0-F43D-41F2-8958-C41689DDB094}" destId="{DDEBBB29-5391-4AF9-8EA1-42E0504A281B}" srcOrd="1" destOrd="0" presId="urn:microsoft.com/office/officeart/2005/8/layout/hierarchy5"/>
    <dgm:cxn modelId="{07FBA238-B5D1-41D4-B574-492213E6267A}" type="presParOf" srcId="{60BBF9ED-CFAF-4BE1-BA6C-000E46EE6796}" destId="{22DC5EF8-69AB-4243-973E-B23C30BAE578}" srcOrd="4" destOrd="0" presId="urn:microsoft.com/office/officeart/2005/8/layout/hierarchy5"/>
    <dgm:cxn modelId="{2E9BC372-B177-417A-BE4B-3698F81D8190}" type="presParOf" srcId="{22DC5EF8-69AB-4243-973E-B23C30BAE578}" destId="{5F386C2F-0B01-42EE-AFC5-E4B7A7AAB38D}" srcOrd="0" destOrd="0" presId="urn:microsoft.com/office/officeart/2005/8/layout/hierarchy5"/>
    <dgm:cxn modelId="{0717D13D-4439-4106-9DB9-521BA4FDD48A}" type="presParOf" srcId="{60BBF9ED-CFAF-4BE1-BA6C-000E46EE6796}" destId="{BDA05F38-D11B-419D-9E78-406DD282DF57}" srcOrd="5" destOrd="0" presId="urn:microsoft.com/office/officeart/2005/8/layout/hierarchy5"/>
    <dgm:cxn modelId="{9F2C4B1C-F59D-44B8-925D-585892A7C92B}" type="presParOf" srcId="{BDA05F38-D11B-419D-9E78-406DD282DF57}" destId="{428F7D1B-73AD-4205-80C7-6655C2AFEFC0}" srcOrd="0" destOrd="0" presId="urn:microsoft.com/office/officeart/2005/8/layout/hierarchy5"/>
    <dgm:cxn modelId="{F0218831-810B-4D42-A1F4-079226C96F0D}" type="presParOf" srcId="{BDA05F38-D11B-419D-9E78-406DD282DF57}" destId="{D90443EC-2788-4BC1-B104-8BF2F640FB5E}" srcOrd="1" destOrd="0" presId="urn:microsoft.com/office/officeart/2005/8/layout/hierarchy5"/>
    <dgm:cxn modelId="{C00741A9-8F57-4544-B5E0-8A5892AC3FBE}" type="presParOf" srcId="{B9554662-80FB-4DE6-AABA-8C1D56C48EF2}" destId="{50F8CD7A-F507-4F28-928C-14A296F5AA3D}" srcOrd="1" destOrd="0" presId="urn:microsoft.com/office/officeart/2005/8/layout/hierarchy5"/>
  </dgm:cxnLst>
  <dgm:bg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593836-B8A4-4709-B0EE-397D35B1E1B8}" type="doc">
      <dgm:prSet loTypeId="urn:microsoft.com/office/officeart/2005/8/layout/hProcess10#2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83BFBCE-40E3-4F8E-968F-5F82D7E26E1C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 – продолжатель рода</a:t>
          </a:r>
          <a:endParaRPr lang="ru-RU" sz="1400" b="1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01D499-500C-4094-87A3-0CF46EAB0026}" type="parTrans" cxnId="{377AC614-4F7D-443A-BFC7-355094504989}">
      <dgm:prSet/>
      <dgm:spPr/>
      <dgm:t>
        <a:bodyPr/>
        <a:lstStyle/>
        <a:p>
          <a:endParaRPr lang="ru-RU"/>
        </a:p>
      </dgm:t>
    </dgm:pt>
    <dgm:pt modelId="{2D387527-CD8F-4AFD-A871-67D300E80AFD}" type="sibTrans" cxnId="{377AC614-4F7D-443A-BFC7-355094504989}">
      <dgm:prSet/>
      <dgm:spPr/>
      <dgm:t>
        <a:bodyPr/>
        <a:lstStyle/>
        <a:p>
          <a:endParaRPr lang="ru-RU"/>
        </a:p>
      </dgm:t>
    </dgm:pt>
    <dgm:pt modelId="{04B93688-8E51-4813-BBF6-DE9E0AB66B12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Я и мой город</a:t>
          </a:r>
          <a:endParaRPr lang="ru-RU" sz="2400" b="1" i="1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45781B-6174-41A0-A3E7-083092E29226}" type="parTrans" cxnId="{5F862956-6B0D-46F8-995C-7E1D51FA39BC}">
      <dgm:prSet/>
      <dgm:spPr/>
      <dgm:t>
        <a:bodyPr/>
        <a:lstStyle/>
        <a:p>
          <a:endParaRPr lang="ru-RU"/>
        </a:p>
      </dgm:t>
    </dgm:pt>
    <dgm:pt modelId="{448952F8-3BA4-4377-A422-88A70E6AA6D2}" type="sibTrans" cxnId="{5F862956-6B0D-46F8-995C-7E1D51FA39BC}">
      <dgm:prSet/>
      <dgm:spPr/>
      <dgm:t>
        <a:bodyPr/>
        <a:lstStyle/>
        <a:p>
          <a:endParaRPr lang="ru-RU"/>
        </a:p>
      </dgm:t>
    </dgm:pt>
    <dgm:pt modelId="{D602C39C-30FB-438E-8204-9F5AC0674353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Я и моя республика</a:t>
          </a:r>
          <a:endParaRPr lang="ru-RU" sz="1800" b="1" i="1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7816F7-313E-4CE3-95B0-1B1238CBDAA4}" type="parTrans" cxnId="{A22DB88A-9E6C-494B-BEE0-EC75E2A53F38}">
      <dgm:prSet/>
      <dgm:spPr/>
      <dgm:t>
        <a:bodyPr/>
        <a:lstStyle/>
        <a:p>
          <a:endParaRPr lang="ru-RU"/>
        </a:p>
      </dgm:t>
    </dgm:pt>
    <dgm:pt modelId="{E56CD6C2-1FFA-4249-879E-8F23CDCC6CC5}" type="sibTrans" cxnId="{A22DB88A-9E6C-494B-BEE0-EC75E2A53F38}">
      <dgm:prSet/>
      <dgm:spPr/>
      <dgm:t>
        <a:bodyPr/>
        <a:lstStyle/>
        <a:p>
          <a:endParaRPr lang="ru-RU"/>
        </a:p>
      </dgm:t>
    </dgm:pt>
    <dgm:pt modelId="{FB65AF4F-0ABC-4D05-8990-675158316C15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Я – гражданин России</a:t>
          </a:r>
          <a:endParaRPr lang="ru-RU" sz="1800" b="1" i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6C7D08-610A-4046-B0E1-582BD8D07F13}" type="parTrans" cxnId="{2662E058-CB4A-4E97-8F14-D06A31337598}">
      <dgm:prSet/>
      <dgm:spPr/>
      <dgm:t>
        <a:bodyPr/>
        <a:lstStyle/>
        <a:p>
          <a:endParaRPr lang="ru-RU"/>
        </a:p>
      </dgm:t>
    </dgm:pt>
    <dgm:pt modelId="{5025E54E-1474-4127-AD6A-D9D38390E04D}" type="sibTrans" cxnId="{2662E058-CB4A-4E97-8F14-D06A31337598}">
      <dgm:prSet/>
      <dgm:spPr/>
      <dgm:t>
        <a:bodyPr/>
        <a:lstStyle/>
        <a:p>
          <a:endParaRPr lang="ru-RU"/>
        </a:p>
      </dgm:t>
    </dgm:pt>
    <dgm:pt modelId="{69694337-425E-4D60-8A2E-7459D8BC6705}" type="pres">
      <dgm:prSet presAssocID="{BC593836-B8A4-4709-B0EE-397D35B1E1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FBC3EB-E56A-4A37-8671-C5481A870DEE}" type="pres">
      <dgm:prSet presAssocID="{B83BFBCE-40E3-4F8E-968F-5F82D7E26E1C}" presName="composite" presStyleCnt="0"/>
      <dgm:spPr/>
    </dgm:pt>
    <dgm:pt modelId="{1AFE4D36-1FA9-460A-B454-3FCC34EB42E7}" type="pres">
      <dgm:prSet presAssocID="{B83BFBCE-40E3-4F8E-968F-5F82D7E26E1C}" presName="imagSh" presStyleLbl="b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870FA4-499D-432B-BBE6-3CEDE4016CDA}" type="pres">
      <dgm:prSet presAssocID="{B83BFBCE-40E3-4F8E-968F-5F82D7E26E1C}" presName="txNode" presStyleLbl="node1" presStyleIdx="0" presStyleCnt="4" custLinFactNeighborX="-3156" custLinFactNeighborY="38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5E39F-7D84-49B1-8A90-1852DECBCA43}" type="pres">
      <dgm:prSet presAssocID="{2D387527-CD8F-4AFD-A871-67D300E80AF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5D4AE0E-4D0E-4DD3-850C-53E49A2AA988}" type="pres">
      <dgm:prSet presAssocID="{2D387527-CD8F-4AFD-A871-67D300E80AFD}" presName="connTx" presStyleLbl="sibTrans2D1" presStyleIdx="0" presStyleCnt="3"/>
      <dgm:spPr/>
      <dgm:t>
        <a:bodyPr/>
        <a:lstStyle/>
        <a:p>
          <a:endParaRPr lang="ru-RU"/>
        </a:p>
      </dgm:t>
    </dgm:pt>
    <dgm:pt modelId="{623E46E2-A8AD-47C1-A58E-8016D957A7F8}" type="pres">
      <dgm:prSet presAssocID="{04B93688-8E51-4813-BBF6-DE9E0AB66B12}" presName="composite" presStyleCnt="0"/>
      <dgm:spPr/>
    </dgm:pt>
    <dgm:pt modelId="{64802D1E-CC94-41BA-924D-4198EAE03566}" type="pres">
      <dgm:prSet presAssocID="{04B93688-8E51-4813-BBF6-DE9E0AB66B12}" presName="imagSh" presStyleLbl="b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782ADDD-E687-44B8-A6BE-2E5442C11C6D}" type="pres">
      <dgm:prSet presAssocID="{04B93688-8E51-4813-BBF6-DE9E0AB66B12}" presName="txNode" presStyleLbl="node1" presStyleIdx="1" presStyleCnt="4" custLinFactNeighborX="2345" custLinFactNeighborY="4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2D19D-5CCC-49C8-8520-D58360C21332}" type="pres">
      <dgm:prSet presAssocID="{448952F8-3BA4-4377-A422-88A70E6AA6D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1A6AEE3-5DE8-474D-95AD-DE1763FB0CFD}" type="pres">
      <dgm:prSet presAssocID="{448952F8-3BA4-4377-A422-88A70E6AA6D2}" presName="connTx" presStyleLbl="sibTrans2D1" presStyleIdx="1" presStyleCnt="3"/>
      <dgm:spPr/>
      <dgm:t>
        <a:bodyPr/>
        <a:lstStyle/>
        <a:p>
          <a:endParaRPr lang="ru-RU"/>
        </a:p>
      </dgm:t>
    </dgm:pt>
    <dgm:pt modelId="{46FCDC90-613F-4FD7-B2E7-9C1D3FF8E99F}" type="pres">
      <dgm:prSet presAssocID="{D602C39C-30FB-438E-8204-9F5AC0674353}" presName="composite" presStyleCnt="0"/>
      <dgm:spPr/>
    </dgm:pt>
    <dgm:pt modelId="{94EDCE1B-CBE6-41B4-A2FF-57792829F777}" type="pres">
      <dgm:prSet presAssocID="{D602C39C-30FB-438E-8204-9F5AC0674353}" presName="imagSh" presStyleLbl="b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3C487A-1DFC-4B96-98B4-8B009C9B501C}" type="pres">
      <dgm:prSet presAssocID="{D602C39C-30FB-438E-8204-9F5AC0674353}" presName="txNode" presStyleLbl="node1" presStyleIdx="2" presStyleCnt="4" custLinFactNeighborX="1670" custLinFactNeighborY="4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546F3-BF14-4B32-A684-8604FB325B6F}" type="pres">
      <dgm:prSet presAssocID="{E56CD6C2-1FFA-4249-879E-8F23CDCC6CC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7400054-8D3C-48D2-952F-B249F0131B55}" type="pres">
      <dgm:prSet presAssocID="{E56CD6C2-1FFA-4249-879E-8F23CDCC6CC5}" presName="connTx" presStyleLbl="sibTrans2D1" presStyleIdx="2" presStyleCnt="3"/>
      <dgm:spPr/>
      <dgm:t>
        <a:bodyPr/>
        <a:lstStyle/>
        <a:p>
          <a:endParaRPr lang="ru-RU"/>
        </a:p>
      </dgm:t>
    </dgm:pt>
    <dgm:pt modelId="{A960FF51-3EFA-4A0D-B4D7-FA2D26E4C26C}" type="pres">
      <dgm:prSet presAssocID="{FB65AF4F-0ABC-4D05-8990-675158316C15}" presName="composite" presStyleCnt="0"/>
      <dgm:spPr/>
    </dgm:pt>
    <dgm:pt modelId="{ED1995E1-1C04-49B4-80B1-5D932AA70891}" type="pres">
      <dgm:prSet presAssocID="{FB65AF4F-0ABC-4D05-8990-675158316C15}" presName="imagSh" presStyleLbl="bgImgPlace1" presStyleIdx="3" presStyleCnt="4" custLinFactNeighborX="2271" custLinFactNeighborY="-116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FFF7DA-084A-4007-9F5D-EA688849C591}" type="pres">
      <dgm:prSet presAssocID="{FB65AF4F-0ABC-4D05-8990-675158316C15}" presName="txNode" presStyleLbl="node1" presStyleIdx="3" presStyleCnt="4" custLinFactNeighborX="-2422" custLinFactNeighborY="4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62956-6B0D-46F8-995C-7E1D51FA39BC}" srcId="{BC593836-B8A4-4709-B0EE-397D35B1E1B8}" destId="{04B93688-8E51-4813-BBF6-DE9E0AB66B12}" srcOrd="1" destOrd="0" parTransId="{E045781B-6174-41A0-A3E7-083092E29226}" sibTransId="{448952F8-3BA4-4377-A422-88A70E6AA6D2}"/>
    <dgm:cxn modelId="{40EB6A2A-0412-4874-A681-C18F75B8F0EA}" type="presOf" srcId="{448952F8-3BA4-4377-A422-88A70E6AA6D2}" destId="{71A6AEE3-5DE8-474D-95AD-DE1763FB0CFD}" srcOrd="1" destOrd="0" presId="urn:microsoft.com/office/officeart/2005/8/layout/hProcess10#2"/>
    <dgm:cxn modelId="{9D29BFD7-5ECC-472D-85FE-A9964A703D02}" type="presOf" srcId="{2D387527-CD8F-4AFD-A871-67D300E80AFD}" destId="{25D4AE0E-4D0E-4DD3-850C-53E49A2AA988}" srcOrd="1" destOrd="0" presId="urn:microsoft.com/office/officeart/2005/8/layout/hProcess10#2"/>
    <dgm:cxn modelId="{A22DB88A-9E6C-494B-BEE0-EC75E2A53F38}" srcId="{BC593836-B8A4-4709-B0EE-397D35B1E1B8}" destId="{D602C39C-30FB-438E-8204-9F5AC0674353}" srcOrd="2" destOrd="0" parTransId="{977816F7-313E-4CE3-95B0-1B1238CBDAA4}" sibTransId="{E56CD6C2-1FFA-4249-879E-8F23CDCC6CC5}"/>
    <dgm:cxn modelId="{9749DCBD-DA90-40C1-B442-9C708EB37276}" type="presOf" srcId="{D602C39C-30FB-438E-8204-9F5AC0674353}" destId="{803C487A-1DFC-4B96-98B4-8B009C9B501C}" srcOrd="0" destOrd="0" presId="urn:microsoft.com/office/officeart/2005/8/layout/hProcess10#2"/>
    <dgm:cxn modelId="{EE6EB715-9241-4664-97A4-CE7935FBE8D7}" type="presOf" srcId="{04B93688-8E51-4813-BBF6-DE9E0AB66B12}" destId="{2782ADDD-E687-44B8-A6BE-2E5442C11C6D}" srcOrd="0" destOrd="0" presId="urn:microsoft.com/office/officeart/2005/8/layout/hProcess10#2"/>
    <dgm:cxn modelId="{70667202-54CB-481F-B899-7DBCE80DB444}" type="presOf" srcId="{B83BFBCE-40E3-4F8E-968F-5F82D7E26E1C}" destId="{D6870FA4-499D-432B-BBE6-3CEDE4016CDA}" srcOrd="0" destOrd="0" presId="urn:microsoft.com/office/officeart/2005/8/layout/hProcess10#2"/>
    <dgm:cxn modelId="{9B8A84FA-E00F-470E-BAD5-9186EB0A37D5}" type="presOf" srcId="{E56CD6C2-1FFA-4249-879E-8F23CDCC6CC5}" destId="{60C546F3-BF14-4B32-A684-8604FB325B6F}" srcOrd="0" destOrd="0" presId="urn:microsoft.com/office/officeart/2005/8/layout/hProcess10#2"/>
    <dgm:cxn modelId="{0D8F459C-7F91-4909-8EDB-0D5FB6F4383D}" type="presOf" srcId="{448952F8-3BA4-4377-A422-88A70E6AA6D2}" destId="{E9D2D19D-5CCC-49C8-8520-D58360C21332}" srcOrd="0" destOrd="0" presId="urn:microsoft.com/office/officeart/2005/8/layout/hProcess10#2"/>
    <dgm:cxn modelId="{EA892DD0-ABB0-4E4C-98CC-FCC39329A496}" type="presOf" srcId="{FB65AF4F-0ABC-4D05-8990-675158316C15}" destId="{47FFF7DA-084A-4007-9F5D-EA688849C591}" srcOrd="0" destOrd="0" presId="urn:microsoft.com/office/officeart/2005/8/layout/hProcess10#2"/>
    <dgm:cxn modelId="{2662E058-CB4A-4E97-8F14-D06A31337598}" srcId="{BC593836-B8A4-4709-B0EE-397D35B1E1B8}" destId="{FB65AF4F-0ABC-4D05-8990-675158316C15}" srcOrd="3" destOrd="0" parTransId="{AA6C7D08-610A-4046-B0E1-582BD8D07F13}" sibTransId="{5025E54E-1474-4127-AD6A-D9D38390E04D}"/>
    <dgm:cxn modelId="{5D50DF51-D9C1-495E-A59A-2DB693C09953}" type="presOf" srcId="{2D387527-CD8F-4AFD-A871-67D300E80AFD}" destId="{4905E39F-7D84-49B1-8A90-1852DECBCA43}" srcOrd="0" destOrd="0" presId="urn:microsoft.com/office/officeart/2005/8/layout/hProcess10#2"/>
    <dgm:cxn modelId="{48354DBE-F6AA-4E6B-9CBF-9A41D4394F0E}" type="presOf" srcId="{BC593836-B8A4-4709-B0EE-397D35B1E1B8}" destId="{69694337-425E-4D60-8A2E-7459D8BC6705}" srcOrd="0" destOrd="0" presId="urn:microsoft.com/office/officeart/2005/8/layout/hProcess10#2"/>
    <dgm:cxn modelId="{377AC614-4F7D-443A-BFC7-355094504989}" srcId="{BC593836-B8A4-4709-B0EE-397D35B1E1B8}" destId="{B83BFBCE-40E3-4F8E-968F-5F82D7E26E1C}" srcOrd="0" destOrd="0" parTransId="{6001D499-500C-4094-87A3-0CF46EAB0026}" sibTransId="{2D387527-CD8F-4AFD-A871-67D300E80AFD}"/>
    <dgm:cxn modelId="{6E1A031F-4132-401C-A003-E28DF69A4819}" type="presOf" srcId="{E56CD6C2-1FFA-4249-879E-8F23CDCC6CC5}" destId="{17400054-8D3C-48D2-952F-B249F0131B55}" srcOrd="1" destOrd="0" presId="urn:microsoft.com/office/officeart/2005/8/layout/hProcess10#2"/>
    <dgm:cxn modelId="{F00E3D73-899B-42EB-B68B-AEC1DC655C8D}" type="presParOf" srcId="{69694337-425E-4D60-8A2E-7459D8BC6705}" destId="{B0FBC3EB-E56A-4A37-8671-C5481A870DEE}" srcOrd="0" destOrd="0" presId="urn:microsoft.com/office/officeart/2005/8/layout/hProcess10#2"/>
    <dgm:cxn modelId="{12B4BADC-C658-4DB8-B263-9928C7B6AB8C}" type="presParOf" srcId="{B0FBC3EB-E56A-4A37-8671-C5481A870DEE}" destId="{1AFE4D36-1FA9-460A-B454-3FCC34EB42E7}" srcOrd="0" destOrd="0" presId="urn:microsoft.com/office/officeart/2005/8/layout/hProcess10#2"/>
    <dgm:cxn modelId="{ACBF152A-AA6E-4EC1-A518-4269E33E4D73}" type="presParOf" srcId="{B0FBC3EB-E56A-4A37-8671-C5481A870DEE}" destId="{D6870FA4-499D-432B-BBE6-3CEDE4016CDA}" srcOrd="1" destOrd="0" presId="urn:microsoft.com/office/officeart/2005/8/layout/hProcess10#2"/>
    <dgm:cxn modelId="{264791BA-9E48-49C3-A972-DAE2AE58BB5A}" type="presParOf" srcId="{69694337-425E-4D60-8A2E-7459D8BC6705}" destId="{4905E39F-7D84-49B1-8A90-1852DECBCA43}" srcOrd="1" destOrd="0" presId="urn:microsoft.com/office/officeart/2005/8/layout/hProcess10#2"/>
    <dgm:cxn modelId="{FC071613-ED23-46C5-9366-B82107661F66}" type="presParOf" srcId="{4905E39F-7D84-49B1-8A90-1852DECBCA43}" destId="{25D4AE0E-4D0E-4DD3-850C-53E49A2AA988}" srcOrd="0" destOrd="0" presId="urn:microsoft.com/office/officeart/2005/8/layout/hProcess10#2"/>
    <dgm:cxn modelId="{019AF57D-CA09-4E8E-B291-13427C54B972}" type="presParOf" srcId="{69694337-425E-4D60-8A2E-7459D8BC6705}" destId="{623E46E2-A8AD-47C1-A58E-8016D957A7F8}" srcOrd="2" destOrd="0" presId="urn:microsoft.com/office/officeart/2005/8/layout/hProcess10#2"/>
    <dgm:cxn modelId="{5741F9F8-FD98-4E62-8CC6-D3A2C4AB9D32}" type="presParOf" srcId="{623E46E2-A8AD-47C1-A58E-8016D957A7F8}" destId="{64802D1E-CC94-41BA-924D-4198EAE03566}" srcOrd="0" destOrd="0" presId="urn:microsoft.com/office/officeart/2005/8/layout/hProcess10#2"/>
    <dgm:cxn modelId="{0A755A25-5691-4D7A-ACD4-B2B689A21863}" type="presParOf" srcId="{623E46E2-A8AD-47C1-A58E-8016D957A7F8}" destId="{2782ADDD-E687-44B8-A6BE-2E5442C11C6D}" srcOrd="1" destOrd="0" presId="urn:microsoft.com/office/officeart/2005/8/layout/hProcess10#2"/>
    <dgm:cxn modelId="{C24DD0D0-5D0B-434B-9DB6-795BEB9DA555}" type="presParOf" srcId="{69694337-425E-4D60-8A2E-7459D8BC6705}" destId="{E9D2D19D-5CCC-49C8-8520-D58360C21332}" srcOrd="3" destOrd="0" presId="urn:microsoft.com/office/officeart/2005/8/layout/hProcess10#2"/>
    <dgm:cxn modelId="{1FB72983-8B0E-4AB7-9908-142E767200EF}" type="presParOf" srcId="{E9D2D19D-5CCC-49C8-8520-D58360C21332}" destId="{71A6AEE3-5DE8-474D-95AD-DE1763FB0CFD}" srcOrd="0" destOrd="0" presId="urn:microsoft.com/office/officeart/2005/8/layout/hProcess10#2"/>
    <dgm:cxn modelId="{D29F2D33-12A6-4FC2-9ABF-7A1F97C415AE}" type="presParOf" srcId="{69694337-425E-4D60-8A2E-7459D8BC6705}" destId="{46FCDC90-613F-4FD7-B2E7-9C1D3FF8E99F}" srcOrd="4" destOrd="0" presId="urn:microsoft.com/office/officeart/2005/8/layout/hProcess10#2"/>
    <dgm:cxn modelId="{0B1752EE-F4E7-4C99-9164-4255C4F21D89}" type="presParOf" srcId="{46FCDC90-613F-4FD7-B2E7-9C1D3FF8E99F}" destId="{94EDCE1B-CBE6-41B4-A2FF-57792829F777}" srcOrd="0" destOrd="0" presId="urn:microsoft.com/office/officeart/2005/8/layout/hProcess10#2"/>
    <dgm:cxn modelId="{09C83FDC-4536-42BC-BC79-29543F3EC2B5}" type="presParOf" srcId="{46FCDC90-613F-4FD7-B2E7-9C1D3FF8E99F}" destId="{803C487A-1DFC-4B96-98B4-8B009C9B501C}" srcOrd="1" destOrd="0" presId="urn:microsoft.com/office/officeart/2005/8/layout/hProcess10#2"/>
    <dgm:cxn modelId="{E6D828B1-F95B-465F-A6DF-6824A3D680F2}" type="presParOf" srcId="{69694337-425E-4D60-8A2E-7459D8BC6705}" destId="{60C546F3-BF14-4B32-A684-8604FB325B6F}" srcOrd="5" destOrd="0" presId="urn:microsoft.com/office/officeart/2005/8/layout/hProcess10#2"/>
    <dgm:cxn modelId="{ED970F31-8426-4A03-B05E-D7793BE8EAC6}" type="presParOf" srcId="{60C546F3-BF14-4B32-A684-8604FB325B6F}" destId="{17400054-8D3C-48D2-952F-B249F0131B55}" srcOrd="0" destOrd="0" presId="urn:microsoft.com/office/officeart/2005/8/layout/hProcess10#2"/>
    <dgm:cxn modelId="{94DA4C37-CE0A-4F15-A0AE-ABFC87DEA375}" type="presParOf" srcId="{69694337-425E-4D60-8A2E-7459D8BC6705}" destId="{A960FF51-3EFA-4A0D-B4D7-FA2D26E4C26C}" srcOrd="6" destOrd="0" presId="urn:microsoft.com/office/officeart/2005/8/layout/hProcess10#2"/>
    <dgm:cxn modelId="{010728AF-8FC3-452D-AC1B-8DEB2556D79E}" type="presParOf" srcId="{A960FF51-3EFA-4A0D-B4D7-FA2D26E4C26C}" destId="{ED1995E1-1C04-49B4-80B1-5D932AA70891}" srcOrd="0" destOrd="0" presId="urn:microsoft.com/office/officeart/2005/8/layout/hProcess10#2"/>
    <dgm:cxn modelId="{A33CC6D8-667C-4E64-8620-8E20BD3B8960}" type="presParOf" srcId="{A960FF51-3EFA-4A0D-B4D7-FA2D26E4C26C}" destId="{47FFF7DA-084A-4007-9F5D-EA688849C591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5DF24D-63FB-4C9D-9C11-7B7FF6B524A0}" type="doc">
      <dgm:prSet loTypeId="urn:microsoft.com/office/officeart/2005/8/layout/hProcess4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83AF937-249B-41A2-B828-88F144FF082F}">
      <dgm:prSet phldrT="[Текст]"/>
      <dgm:spPr/>
      <dgm:t>
        <a:bodyPr/>
        <a:lstStyle/>
        <a:p>
          <a:r>
            <a:rPr lang="ru-RU" dirty="0" smtClean="0"/>
            <a:t>1 класс</a:t>
          </a:r>
          <a:endParaRPr lang="ru-RU" dirty="0"/>
        </a:p>
      </dgm:t>
    </dgm:pt>
    <dgm:pt modelId="{38CB469C-EE3F-47D2-80AD-563BA482F762}" type="parTrans" cxnId="{8C30E3EA-FA35-419F-BD62-24DA04B80B27}">
      <dgm:prSet/>
      <dgm:spPr/>
      <dgm:t>
        <a:bodyPr/>
        <a:lstStyle/>
        <a:p>
          <a:endParaRPr lang="ru-RU"/>
        </a:p>
      </dgm:t>
    </dgm:pt>
    <dgm:pt modelId="{E7D432C4-9F6C-450C-92B2-FAF70F018585}" type="sibTrans" cxnId="{8C30E3EA-FA35-419F-BD62-24DA04B80B27}">
      <dgm:prSet/>
      <dgm:spPr/>
      <dgm:t>
        <a:bodyPr/>
        <a:lstStyle/>
        <a:p>
          <a:endParaRPr lang="ru-RU"/>
        </a:p>
      </dgm:t>
    </dgm:pt>
    <dgm:pt modelId="{42AE160F-2FC5-42F9-9057-CF8BF2FBF470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Monotype Corsiva" pitchFamily="66" charset="0"/>
            </a:rPr>
            <a:t>Я – продолжатель рода</a:t>
          </a:r>
          <a:endParaRPr lang="ru-RU" sz="2400" dirty="0"/>
        </a:p>
      </dgm:t>
    </dgm:pt>
    <dgm:pt modelId="{1650F30C-D489-4EA7-ABE8-DD85F0178AD8}" type="parTrans" cxnId="{8762F075-11A5-4954-A179-582BA2E453ED}">
      <dgm:prSet/>
      <dgm:spPr/>
      <dgm:t>
        <a:bodyPr/>
        <a:lstStyle/>
        <a:p>
          <a:endParaRPr lang="ru-RU"/>
        </a:p>
      </dgm:t>
    </dgm:pt>
    <dgm:pt modelId="{D1E8DF64-2A57-4C96-BC8C-2400854D388A}" type="sibTrans" cxnId="{8762F075-11A5-4954-A179-582BA2E453ED}">
      <dgm:prSet/>
      <dgm:spPr/>
      <dgm:t>
        <a:bodyPr/>
        <a:lstStyle/>
        <a:p>
          <a:endParaRPr lang="ru-RU"/>
        </a:p>
      </dgm:t>
    </dgm:pt>
    <dgm:pt modelId="{EC2B777F-FC33-42F9-8283-062709995B31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Monotype Corsiva" pitchFamily="66" charset="0"/>
            </a:rPr>
            <a:t>Я и мой город</a:t>
          </a:r>
          <a:endParaRPr lang="ru-RU" sz="2400" dirty="0"/>
        </a:p>
      </dgm:t>
    </dgm:pt>
    <dgm:pt modelId="{EE8DCA0B-C42C-405F-B69C-8F5D6A438DFC}" type="parTrans" cxnId="{DD4ABB15-EAF1-4943-996D-F0A9626FF802}">
      <dgm:prSet/>
      <dgm:spPr/>
      <dgm:t>
        <a:bodyPr/>
        <a:lstStyle/>
        <a:p>
          <a:endParaRPr lang="ru-RU"/>
        </a:p>
      </dgm:t>
    </dgm:pt>
    <dgm:pt modelId="{05A09CCA-C3EF-4F30-948D-088C7A6E6D4B}" type="sibTrans" cxnId="{DD4ABB15-EAF1-4943-996D-F0A9626FF802}">
      <dgm:prSet/>
      <dgm:spPr/>
      <dgm:t>
        <a:bodyPr/>
        <a:lstStyle/>
        <a:p>
          <a:endParaRPr lang="ru-RU"/>
        </a:p>
      </dgm:t>
    </dgm:pt>
    <dgm:pt modelId="{E2D62A25-14AB-4CEC-97EE-64AB3E1352DD}">
      <dgm:prSet phldrT="[Текст]"/>
      <dgm:spPr/>
      <dgm:t>
        <a:bodyPr/>
        <a:lstStyle/>
        <a:p>
          <a:r>
            <a:rPr lang="ru-RU" dirty="0" smtClean="0"/>
            <a:t>З класс</a:t>
          </a:r>
        </a:p>
      </dgm:t>
    </dgm:pt>
    <dgm:pt modelId="{EAE81A7C-C1D5-443E-8CDC-B8AA05D3AE4C}" type="parTrans" cxnId="{BC960389-BB6C-468B-A245-320A6347B426}">
      <dgm:prSet/>
      <dgm:spPr/>
      <dgm:t>
        <a:bodyPr/>
        <a:lstStyle/>
        <a:p>
          <a:endParaRPr lang="ru-RU"/>
        </a:p>
      </dgm:t>
    </dgm:pt>
    <dgm:pt modelId="{8C2F5154-FBF3-4EF1-BDD6-E5AD22863041}" type="sibTrans" cxnId="{BC960389-BB6C-468B-A245-320A6347B426}">
      <dgm:prSet/>
      <dgm:spPr/>
      <dgm:t>
        <a:bodyPr/>
        <a:lstStyle/>
        <a:p>
          <a:endParaRPr lang="ru-RU"/>
        </a:p>
      </dgm:t>
    </dgm:pt>
    <dgm:pt modelId="{7432F3CA-DC45-43B7-96F4-3A242C6D3BF6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Monotype Corsiva" pitchFamily="66" charset="0"/>
            </a:rPr>
            <a:t>Я родом из Якутии</a:t>
          </a:r>
          <a:endParaRPr lang="ru-RU" sz="2400" dirty="0"/>
        </a:p>
      </dgm:t>
    </dgm:pt>
    <dgm:pt modelId="{67FC1F03-F9BA-4D9A-8D23-58F728F60C02}" type="parTrans" cxnId="{4CD95C25-1FDE-4C50-9850-B50CDC7E5FDC}">
      <dgm:prSet/>
      <dgm:spPr/>
      <dgm:t>
        <a:bodyPr/>
        <a:lstStyle/>
        <a:p>
          <a:endParaRPr lang="ru-RU"/>
        </a:p>
      </dgm:t>
    </dgm:pt>
    <dgm:pt modelId="{43C2E9DB-76AB-4EF2-A4DC-5F2C8C73712E}" type="sibTrans" cxnId="{4CD95C25-1FDE-4C50-9850-B50CDC7E5FDC}">
      <dgm:prSet/>
      <dgm:spPr/>
      <dgm:t>
        <a:bodyPr/>
        <a:lstStyle/>
        <a:p>
          <a:endParaRPr lang="ru-RU"/>
        </a:p>
      </dgm:t>
    </dgm:pt>
    <dgm:pt modelId="{E280065A-CCE8-4655-A0DB-31F348876A32}">
      <dgm:prSet phldrT="[Текст]"/>
      <dgm:spPr/>
      <dgm:t>
        <a:bodyPr/>
        <a:lstStyle/>
        <a:p>
          <a:r>
            <a:rPr lang="ru-RU" dirty="0" smtClean="0"/>
            <a:t>4 класс</a:t>
          </a:r>
          <a:endParaRPr lang="ru-RU" dirty="0"/>
        </a:p>
      </dgm:t>
    </dgm:pt>
    <dgm:pt modelId="{3896A0CD-26C9-448E-A304-0C7401B71EB3}" type="parTrans" cxnId="{CED0569B-1C4C-4D74-8E40-1BC0A5447009}">
      <dgm:prSet/>
      <dgm:spPr/>
      <dgm:t>
        <a:bodyPr/>
        <a:lstStyle/>
        <a:p>
          <a:endParaRPr lang="ru-RU"/>
        </a:p>
      </dgm:t>
    </dgm:pt>
    <dgm:pt modelId="{BBF4F812-FC12-49ED-A30E-42F3B06D578E}" type="sibTrans" cxnId="{CED0569B-1C4C-4D74-8E40-1BC0A5447009}">
      <dgm:prSet/>
      <dgm:spPr/>
      <dgm:t>
        <a:bodyPr/>
        <a:lstStyle/>
        <a:p>
          <a:endParaRPr lang="ru-RU"/>
        </a:p>
      </dgm:t>
    </dgm:pt>
    <dgm:pt modelId="{19741999-7282-4836-B315-C61EB1F753DF}">
      <dgm:prSet custT="1"/>
      <dgm:spPr/>
      <dgm:t>
        <a:bodyPr/>
        <a:lstStyle/>
        <a:p>
          <a:pPr algn="ctr"/>
          <a:r>
            <a:rPr lang="ru-RU" sz="2400" b="1" dirty="0" smtClean="0">
              <a:latin typeface="Monotype Corsiva" pitchFamily="66" charset="0"/>
            </a:rPr>
            <a:t>Я – гражданин России</a:t>
          </a:r>
          <a:endParaRPr lang="ru-RU" sz="2400" dirty="0"/>
        </a:p>
      </dgm:t>
    </dgm:pt>
    <dgm:pt modelId="{BAC53FE9-3A59-4A45-B7F5-FE4A4F2D1A37}" type="parTrans" cxnId="{C9C229CE-EE69-44BB-A8FC-01A7B1A146DB}">
      <dgm:prSet/>
      <dgm:spPr/>
      <dgm:t>
        <a:bodyPr/>
        <a:lstStyle/>
        <a:p>
          <a:endParaRPr lang="ru-RU"/>
        </a:p>
      </dgm:t>
    </dgm:pt>
    <dgm:pt modelId="{1B486621-A23D-4111-9DE3-AD6DC002C220}" type="sibTrans" cxnId="{C9C229CE-EE69-44BB-A8FC-01A7B1A146DB}">
      <dgm:prSet/>
      <dgm:spPr/>
      <dgm:t>
        <a:bodyPr/>
        <a:lstStyle/>
        <a:p>
          <a:endParaRPr lang="ru-RU"/>
        </a:p>
      </dgm:t>
    </dgm:pt>
    <dgm:pt modelId="{B193B7A1-C4C0-489B-8767-8D3346DBF70A}">
      <dgm:prSet phldrT="[Текст]"/>
      <dgm:spPr/>
      <dgm:t>
        <a:bodyPr/>
        <a:lstStyle/>
        <a:p>
          <a:r>
            <a:rPr lang="ru-RU" dirty="0" smtClean="0"/>
            <a:t>2 класс</a:t>
          </a:r>
          <a:endParaRPr lang="ru-RU" dirty="0"/>
        </a:p>
      </dgm:t>
    </dgm:pt>
    <dgm:pt modelId="{7F621A65-BD75-48D8-93F3-25CDB71802F0}" type="sibTrans" cxnId="{F2AEAA65-B734-4CD4-958A-380F90290775}">
      <dgm:prSet/>
      <dgm:spPr/>
      <dgm:t>
        <a:bodyPr/>
        <a:lstStyle/>
        <a:p>
          <a:endParaRPr lang="ru-RU"/>
        </a:p>
      </dgm:t>
    </dgm:pt>
    <dgm:pt modelId="{BFCFE62A-1784-4158-9C42-9D51562AEE9A}" type="parTrans" cxnId="{F2AEAA65-B734-4CD4-958A-380F90290775}">
      <dgm:prSet/>
      <dgm:spPr/>
      <dgm:t>
        <a:bodyPr/>
        <a:lstStyle/>
        <a:p>
          <a:endParaRPr lang="ru-RU"/>
        </a:p>
      </dgm:t>
    </dgm:pt>
    <dgm:pt modelId="{6A8ED10A-37AA-463F-BA43-60CADC5974BE}" type="pres">
      <dgm:prSet presAssocID="{E15DF24D-63FB-4C9D-9C11-7B7FF6B524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939F6E-E2FE-4D56-A7E0-5688980E3F6A}" type="pres">
      <dgm:prSet presAssocID="{E15DF24D-63FB-4C9D-9C11-7B7FF6B524A0}" presName="tSp" presStyleCnt="0"/>
      <dgm:spPr/>
      <dgm:t>
        <a:bodyPr/>
        <a:lstStyle/>
        <a:p>
          <a:endParaRPr lang="ru-RU"/>
        </a:p>
      </dgm:t>
    </dgm:pt>
    <dgm:pt modelId="{DFAE92F7-5A3E-49D8-A044-B6A618B57FBD}" type="pres">
      <dgm:prSet presAssocID="{E15DF24D-63FB-4C9D-9C11-7B7FF6B524A0}" presName="bSp" presStyleCnt="0"/>
      <dgm:spPr/>
      <dgm:t>
        <a:bodyPr/>
        <a:lstStyle/>
        <a:p>
          <a:endParaRPr lang="ru-RU"/>
        </a:p>
      </dgm:t>
    </dgm:pt>
    <dgm:pt modelId="{8D50FC96-1202-4FDE-9F99-BF7F0944E4C7}" type="pres">
      <dgm:prSet presAssocID="{E15DF24D-63FB-4C9D-9C11-7B7FF6B524A0}" presName="process" presStyleCnt="0"/>
      <dgm:spPr/>
      <dgm:t>
        <a:bodyPr/>
        <a:lstStyle/>
        <a:p>
          <a:endParaRPr lang="ru-RU"/>
        </a:p>
      </dgm:t>
    </dgm:pt>
    <dgm:pt modelId="{7286799F-4D6E-4D1F-8E55-D12663412C20}" type="pres">
      <dgm:prSet presAssocID="{483AF937-249B-41A2-B828-88F144FF082F}" presName="composite1" presStyleCnt="0"/>
      <dgm:spPr/>
      <dgm:t>
        <a:bodyPr/>
        <a:lstStyle/>
        <a:p>
          <a:endParaRPr lang="ru-RU"/>
        </a:p>
      </dgm:t>
    </dgm:pt>
    <dgm:pt modelId="{C377E34E-66A3-4785-A1DD-F1601BD54A99}" type="pres">
      <dgm:prSet presAssocID="{483AF937-249B-41A2-B828-88F144FF082F}" presName="dummyNode1" presStyleLbl="node1" presStyleIdx="0" presStyleCnt="4"/>
      <dgm:spPr/>
      <dgm:t>
        <a:bodyPr/>
        <a:lstStyle/>
        <a:p>
          <a:endParaRPr lang="ru-RU"/>
        </a:p>
      </dgm:t>
    </dgm:pt>
    <dgm:pt modelId="{415EF29C-BCE8-4EB4-B3EA-9FA80965A808}" type="pres">
      <dgm:prSet presAssocID="{483AF937-249B-41A2-B828-88F144FF082F}" presName="childNode1" presStyleLbl="bgAcc1" presStyleIdx="0" presStyleCnt="4" custScaleX="136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A939C-C3FF-4443-BEDD-CC0935C64956}" type="pres">
      <dgm:prSet presAssocID="{483AF937-249B-41A2-B828-88F144FF082F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F10F6-306B-4461-B6C8-58C237D03BBC}" type="pres">
      <dgm:prSet presAssocID="{483AF937-249B-41A2-B828-88F144FF082F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BF0C2-FBE6-42E3-AF02-D3F2A15485B1}" type="pres">
      <dgm:prSet presAssocID="{483AF937-249B-41A2-B828-88F144FF082F}" presName="connSite1" presStyleCnt="0"/>
      <dgm:spPr/>
      <dgm:t>
        <a:bodyPr/>
        <a:lstStyle/>
        <a:p>
          <a:endParaRPr lang="ru-RU"/>
        </a:p>
      </dgm:t>
    </dgm:pt>
    <dgm:pt modelId="{D88012CA-9408-4855-8C1A-C186D1FD841D}" type="pres">
      <dgm:prSet presAssocID="{E7D432C4-9F6C-450C-92B2-FAF70F018585}" presName="Name9" presStyleLbl="sibTrans2D1" presStyleIdx="0" presStyleCnt="3" custLinFactNeighborX="-822" custLinFactNeighborY="3136"/>
      <dgm:spPr/>
      <dgm:t>
        <a:bodyPr/>
        <a:lstStyle/>
        <a:p>
          <a:endParaRPr lang="ru-RU"/>
        </a:p>
      </dgm:t>
    </dgm:pt>
    <dgm:pt modelId="{DE8F8899-E7B8-4BE6-8CCB-FF1A3E037F46}" type="pres">
      <dgm:prSet presAssocID="{B193B7A1-C4C0-489B-8767-8D3346DBF70A}" presName="composite2" presStyleCnt="0"/>
      <dgm:spPr/>
      <dgm:t>
        <a:bodyPr/>
        <a:lstStyle/>
        <a:p>
          <a:endParaRPr lang="ru-RU"/>
        </a:p>
      </dgm:t>
    </dgm:pt>
    <dgm:pt modelId="{3A9914D9-91E1-4664-B9DB-EED53CA843E8}" type="pres">
      <dgm:prSet presAssocID="{B193B7A1-C4C0-489B-8767-8D3346DBF70A}" presName="dummyNode2" presStyleLbl="node1" presStyleIdx="0" presStyleCnt="4"/>
      <dgm:spPr/>
      <dgm:t>
        <a:bodyPr/>
        <a:lstStyle/>
        <a:p>
          <a:endParaRPr lang="ru-RU"/>
        </a:p>
      </dgm:t>
    </dgm:pt>
    <dgm:pt modelId="{A7571486-85A8-4E0F-8F39-8579D9DD6F9F}" type="pres">
      <dgm:prSet presAssocID="{B193B7A1-C4C0-489B-8767-8D3346DBF70A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EA741-F346-4CE9-9165-FB357C8ED515}" type="pres">
      <dgm:prSet presAssocID="{B193B7A1-C4C0-489B-8767-8D3346DBF70A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6520F-4221-49F1-9A9C-937AA7E781D1}" type="pres">
      <dgm:prSet presAssocID="{B193B7A1-C4C0-489B-8767-8D3346DBF70A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93B6F-01DC-4B28-8963-30E6F298C8F0}" type="pres">
      <dgm:prSet presAssocID="{B193B7A1-C4C0-489B-8767-8D3346DBF70A}" presName="connSite2" presStyleCnt="0"/>
      <dgm:spPr/>
      <dgm:t>
        <a:bodyPr/>
        <a:lstStyle/>
        <a:p>
          <a:endParaRPr lang="ru-RU"/>
        </a:p>
      </dgm:t>
    </dgm:pt>
    <dgm:pt modelId="{FB658058-C511-4346-A54D-3DC7BF5CB097}" type="pres">
      <dgm:prSet presAssocID="{7F621A65-BD75-48D8-93F3-25CDB71802F0}" presName="Name18" presStyleLbl="sibTrans2D1" presStyleIdx="1" presStyleCnt="3" custLinFactNeighborX="5629" custLinFactNeighborY="-440"/>
      <dgm:spPr/>
      <dgm:t>
        <a:bodyPr/>
        <a:lstStyle/>
        <a:p>
          <a:endParaRPr lang="ru-RU"/>
        </a:p>
      </dgm:t>
    </dgm:pt>
    <dgm:pt modelId="{E5E9388A-BC7E-4FC5-A569-98DE085A88B1}" type="pres">
      <dgm:prSet presAssocID="{E2D62A25-14AB-4CEC-97EE-64AB3E1352DD}" presName="composite1" presStyleCnt="0"/>
      <dgm:spPr/>
      <dgm:t>
        <a:bodyPr/>
        <a:lstStyle/>
        <a:p>
          <a:endParaRPr lang="ru-RU"/>
        </a:p>
      </dgm:t>
    </dgm:pt>
    <dgm:pt modelId="{4E76A806-3D73-45B0-9E49-18A8CB2361BE}" type="pres">
      <dgm:prSet presAssocID="{E2D62A25-14AB-4CEC-97EE-64AB3E1352DD}" presName="dummyNode1" presStyleLbl="node1" presStyleIdx="1" presStyleCnt="4"/>
      <dgm:spPr/>
      <dgm:t>
        <a:bodyPr/>
        <a:lstStyle/>
        <a:p>
          <a:endParaRPr lang="ru-RU"/>
        </a:p>
      </dgm:t>
    </dgm:pt>
    <dgm:pt modelId="{A6FFD752-4933-4015-AEEE-28D840E12C15}" type="pres">
      <dgm:prSet presAssocID="{E2D62A25-14AB-4CEC-97EE-64AB3E1352DD}" presName="childNode1" presStyleLbl="bgAcc1" presStyleIdx="2" presStyleCnt="4" custLinFactNeighborX="392" custLinFactNeighborY="-4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40487-C44E-42FA-A223-FF38FC1EE2C4}" type="pres">
      <dgm:prSet presAssocID="{E2D62A25-14AB-4CEC-97EE-64AB3E1352DD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36A4C-D63B-4C0E-AE8F-29E4AE912173}" type="pres">
      <dgm:prSet presAssocID="{E2D62A25-14AB-4CEC-97EE-64AB3E1352DD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68593-3214-4F72-AC89-A0228AAA0CCB}" type="pres">
      <dgm:prSet presAssocID="{E2D62A25-14AB-4CEC-97EE-64AB3E1352DD}" presName="connSite1" presStyleCnt="0"/>
      <dgm:spPr/>
      <dgm:t>
        <a:bodyPr/>
        <a:lstStyle/>
        <a:p>
          <a:endParaRPr lang="ru-RU"/>
        </a:p>
      </dgm:t>
    </dgm:pt>
    <dgm:pt modelId="{475E43FF-770C-40AC-973A-88CF527BD8FB}" type="pres">
      <dgm:prSet presAssocID="{8C2F5154-FBF3-4EF1-BDD6-E5AD22863041}" presName="Name9" presStyleLbl="sibTrans2D1" presStyleIdx="2" presStyleCnt="3"/>
      <dgm:spPr/>
      <dgm:t>
        <a:bodyPr/>
        <a:lstStyle/>
        <a:p>
          <a:endParaRPr lang="ru-RU"/>
        </a:p>
      </dgm:t>
    </dgm:pt>
    <dgm:pt modelId="{F1B61A4D-76D4-4CB0-B760-7EB0F6812CEE}" type="pres">
      <dgm:prSet presAssocID="{E280065A-CCE8-4655-A0DB-31F348876A32}" presName="composite2" presStyleCnt="0"/>
      <dgm:spPr/>
      <dgm:t>
        <a:bodyPr/>
        <a:lstStyle/>
        <a:p>
          <a:endParaRPr lang="ru-RU"/>
        </a:p>
      </dgm:t>
    </dgm:pt>
    <dgm:pt modelId="{D51299D7-DA32-48CD-8FAE-E8B14865FEA0}" type="pres">
      <dgm:prSet presAssocID="{E280065A-CCE8-4655-A0DB-31F348876A32}" presName="dummyNode2" presStyleLbl="node1" presStyleIdx="2" presStyleCnt="4"/>
      <dgm:spPr/>
      <dgm:t>
        <a:bodyPr/>
        <a:lstStyle/>
        <a:p>
          <a:endParaRPr lang="ru-RU"/>
        </a:p>
      </dgm:t>
    </dgm:pt>
    <dgm:pt modelId="{0AE26947-BF75-46AA-98AC-C192530F5B65}" type="pres">
      <dgm:prSet presAssocID="{E280065A-CCE8-4655-A0DB-31F348876A32}" presName="childNode2" presStyleLbl="bgAcc1" presStyleIdx="3" presStyleCnt="4" custScaleX="137853" custLinFactNeighborX="4508" custLinFactNeighborY="-2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94171-FF78-4611-B7E4-F7EA790A04D0}" type="pres">
      <dgm:prSet presAssocID="{E280065A-CCE8-4655-A0DB-31F348876A32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902A3-E4BA-4584-901C-E1918B7C0480}" type="pres">
      <dgm:prSet presAssocID="{E280065A-CCE8-4655-A0DB-31F348876A32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EF6E5-4C09-470B-BD39-74AAA2E2A7EF}" type="pres">
      <dgm:prSet presAssocID="{E280065A-CCE8-4655-A0DB-31F348876A32}" presName="connSite2" presStyleCnt="0"/>
      <dgm:spPr/>
      <dgm:t>
        <a:bodyPr/>
        <a:lstStyle/>
        <a:p>
          <a:endParaRPr lang="ru-RU"/>
        </a:p>
      </dgm:t>
    </dgm:pt>
  </dgm:ptLst>
  <dgm:cxnLst>
    <dgm:cxn modelId="{F6A66CF1-EE2B-4AD0-8B51-830D13FA2B7B}" type="presOf" srcId="{EC2B777F-FC33-42F9-8283-062709995B31}" destId="{A7571486-85A8-4E0F-8F39-8579D9DD6F9F}" srcOrd="0" destOrd="0" presId="urn:microsoft.com/office/officeart/2005/8/layout/hProcess4"/>
    <dgm:cxn modelId="{1F3A346B-877A-4437-921D-2147CFB63851}" type="presOf" srcId="{483AF937-249B-41A2-B828-88F144FF082F}" destId="{9D7F10F6-306B-4461-B6C8-58C237D03BBC}" srcOrd="0" destOrd="0" presId="urn:microsoft.com/office/officeart/2005/8/layout/hProcess4"/>
    <dgm:cxn modelId="{43DFE10C-892F-4046-8F28-5956B22D19F6}" type="presOf" srcId="{7432F3CA-DC45-43B7-96F4-3A242C6D3BF6}" destId="{CF940487-C44E-42FA-A223-FF38FC1EE2C4}" srcOrd="1" destOrd="0" presId="urn:microsoft.com/office/officeart/2005/8/layout/hProcess4"/>
    <dgm:cxn modelId="{4CD95C25-1FDE-4C50-9850-B50CDC7E5FDC}" srcId="{E2D62A25-14AB-4CEC-97EE-64AB3E1352DD}" destId="{7432F3CA-DC45-43B7-96F4-3A242C6D3BF6}" srcOrd="0" destOrd="0" parTransId="{67FC1F03-F9BA-4D9A-8D23-58F728F60C02}" sibTransId="{43C2E9DB-76AB-4EF2-A4DC-5F2C8C73712E}"/>
    <dgm:cxn modelId="{D148EA29-6F9E-47E3-A395-916736780C62}" type="presOf" srcId="{19741999-7282-4836-B315-C61EB1F753DF}" destId="{86594171-FF78-4611-B7E4-F7EA790A04D0}" srcOrd="1" destOrd="0" presId="urn:microsoft.com/office/officeart/2005/8/layout/hProcess4"/>
    <dgm:cxn modelId="{CED0569B-1C4C-4D74-8E40-1BC0A5447009}" srcId="{E15DF24D-63FB-4C9D-9C11-7B7FF6B524A0}" destId="{E280065A-CCE8-4655-A0DB-31F348876A32}" srcOrd="3" destOrd="0" parTransId="{3896A0CD-26C9-448E-A304-0C7401B71EB3}" sibTransId="{BBF4F812-FC12-49ED-A30E-42F3B06D578E}"/>
    <dgm:cxn modelId="{61AE44B7-1EEC-49F6-8390-C1A7A95F7321}" type="presOf" srcId="{E7D432C4-9F6C-450C-92B2-FAF70F018585}" destId="{D88012CA-9408-4855-8C1A-C186D1FD841D}" srcOrd="0" destOrd="0" presId="urn:microsoft.com/office/officeart/2005/8/layout/hProcess4"/>
    <dgm:cxn modelId="{A7273DFA-FF50-4DA0-8ABD-9977ED389F96}" type="presOf" srcId="{8C2F5154-FBF3-4EF1-BDD6-E5AD22863041}" destId="{475E43FF-770C-40AC-973A-88CF527BD8FB}" srcOrd="0" destOrd="0" presId="urn:microsoft.com/office/officeart/2005/8/layout/hProcess4"/>
    <dgm:cxn modelId="{8C30E3EA-FA35-419F-BD62-24DA04B80B27}" srcId="{E15DF24D-63FB-4C9D-9C11-7B7FF6B524A0}" destId="{483AF937-249B-41A2-B828-88F144FF082F}" srcOrd="0" destOrd="0" parTransId="{38CB469C-EE3F-47D2-80AD-563BA482F762}" sibTransId="{E7D432C4-9F6C-450C-92B2-FAF70F018585}"/>
    <dgm:cxn modelId="{0B7867C9-AD1A-43E8-9E85-11F43FB6E9AB}" type="presOf" srcId="{E15DF24D-63FB-4C9D-9C11-7B7FF6B524A0}" destId="{6A8ED10A-37AA-463F-BA43-60CADC5974BE}" srcOrd="0" destOrd="0" presId="urn:microsoft.com/office/officeart/2005/8/layout/hProcess4"/>
    <dgm:cxn modelId="{DD4ABB15-EAF1-4943-996D-F0A9626FF802}" srcId="{B193B7A1-C4C0-489B-8767-8D3346DBF70A}" destId="{EC2B777F-FC33-42F9-8283-062709995B31}" srcOrd="0" destOrd="0" parTransId="{EE8DCA0B-C42C-405F-B69C-8F5D6A438DFC}" sibTransId="{05A09CCA-C3EF-4F30-948D-088C7A6E6D4B}"/>
    <dgm:cxn modelId="{F2AEAA65-B734-4CD4-958A-380F90290775}" srcId="{E15DF24D-63FB-4C9D-9C11-7B7FF6B524A0}" destId="{B193B7A1-C4C0-489B-8767-8D3346DBF70A}" srcOrd="1" destOrd="0" parTransId="{BFCFE62A-1784-4158-9C42-9D51562AEE9A}" sibTransId="{7F621A65-BD75-48D8-93F3-25CDB71802F0}"/>
    <dgm:cxn modelId="{AC0C8C68-4A38-47BE-9F20-881FCC32FEEA}" type="presOf" srcId="{E280065A-CCE8-4655-A0DB-31F348876A32}" destId="{E12902A3-E4BA-4584-901C-E1918B7C0480}" srcOrd="0" destOrd="0" presId="urn:microsoft.com/office/officeart/2005/8/layout/hProcess4"/>
    <dgm:cxn modelId="{8FFE36CB-EDDC-4470-8845-EDEDA4B5B8F8}" type="presOf" srcId="{19741999-7282-4836-B315-C61EB1F753DF}" destId="{0AE26947-BF75-46AA-98AC-C192530F5B65}" srcOrd="0" destOrd="0" presId="urn:microsoft.com/office/officeart/2005/8/layout/hProcess4"/>
    <dgm:cxn modelId="{961F22E9-FC39-41E6-A619-187BAD0A374C}" type="presOf" srcId="{EC2B777F-FC33-42F9-8283-062709995B31}" destId="{8EBEA741-F346-4CE9-9165-FB357C8ED515}" srcOrd="1" destOrd="0" presId="urn:microsoft.com/office/officeart/2005/8/layout/hProcess4"/>
    <dgm:cxn modelId="{D4E578A1-9959-464E-AAD3-6BDB3507859F}" type="presOf" srcId="{42AE160F-2FC5-42F9-9057-CF8BF2FBF470}" destId="{415EF29C-BCE8-4EB4-B3EA-9FA80965A808}" srcOrd="0" destOrd="0" presId="urn:microsoft.com/office/officeart/2005/8/layout/hProcess4"/>
    <dgm:cxn modelId="{67E58329-5801-44AA-AF2A-93ED576C4D56}" type="presOf" srcId="{42AE160F-2FC5-42F9-9057-CF8BF2FBF470}" destId="{EEBA939C-C3FF-4443-BEDD-CC0935C64956}" srcOrd="1" destOrd="0" presId="urn:microsoft.com/office/officeart/2005/8/layout/hProcess4"/>
    <dgm:cxn modelId="{F5869DA1-50D6-4CD2-80F9-4C41173AFF13}" type="presOf" srcId="{E2D62A25-14AB-4CEC-97EE-64AB3E1352DD}" destId="{8EF36A4C-D63B-4C0E-AE8F-29E4AE912173}" srcOrd="0" destOrd="0" presId="urn:microsoft.com/office/officeart/2005/8/layout/hProcess4"/>
    <dgm:cxn modelId="{BC960389-BB6C-468B-A245-320A6347B426}" srcId="{E15DF24D-63FB-4C9D-9C11-7B7FF6B524A0}" destId="{E2D62A25-14AB-4CEC-97EE-64AB3E1352DD}" srcOrd="2" destOrd="0" parTransId="{EAE81A7C-C1D5-443E-8CDC-B8AA05D3AE4C}" sibTransId="{8C2F5154-FBF3-4EF1-BDD6-E5AD22863041}"/>
    <dgm:cxn modelId="{8762F075-11A5-4954-A179-582BA2E453ED}" srcId="{483AF937-249B-41A2-B828-88F144FF082F}" destId="{42AE160F-2FC5-42F9-9057-CF8BF2FBF470}" srcOrd="0" destOrd="0" parTransId="{1650F30C-D489-4EA7-ABE8-DD85F0178AD8}" sibTransId="{D1E8DF64-2A57-4C96-BC8C-2400854D388A}"/>
    <dgm:cxn modelId="{C9C229CE-EE69-44BB-A8FC-01A7B1A146DB}" srcId="{E280065A-CCE8-4655-A0DB-31F348876A32}" destId="{19741999-7282-4836-B315-C61EB1F753DF}" srcOrd="0" destOrd="0" parTransId="{BAC53FE9-3A59-4A45-B7F5-FE4A4F2D1A37}" sibTransId="{1B486621-A23D-4111-9DE3-AD6DC002C220}"/>
    <dgm:cxn modelId="{74572829-B6DB-4AA0-8A5A-14CF3C2D578E}" type="presOf" srcId="{7F621A65-BD75-48D8-93F3-25CDB71802F0}" destId="{FB658058-C511-4346-A54D-3DC7BF5CB097}" srcOrd="0" destOrd="0" presId="urn:microsoft.com/office/officeart/2005/8/layout/hProcess4"/>
    <dgm:cxn modelId="{06DDC24E-16B6-4BBA-A64C-65B8C1A85A7C}" type="presOf" srcId="{7432F3CA-DC45-43B7-96F4-3A242C6D3BF6}" destId="{A6FFD752-4933-4015-AEEE-28D840E12C15}" srcOrd="0" destOrd="0" presId="urn:microsoft.com/office/officeart/2005/8/layout/hProcess4"/>
    <dgm:cxn modelId="{0269F183-7BFE-49AE-AAE4-F01CDD0D8443}" type="presOf" srcId="{B193B7A1-C4C0-489B-8767-8D3346DBF70A}" destId="{FAE6520F-4221-49F1-9A9C-937AA7E781D1}" srcOrd="0" destOrd="0" presId="urn:microsoft.com/office/officeart/2005/8/layout/hProcess4"/>
    <dgm:cxn modelId="{7F2124F3-FE81-4DD3-84A0-F0B6BE044F7E}" type="presParOf" srcId="{6A8ED10A-37AA-463F-BA43-60CADC5974BE}" destId="{52939F6E-E2FE-4D56-A7E0-5688980E3F6A}" srcOrd="0" destOrd="0" presId="urn:microsoft.com/office/officeart/2005/8/layout/hProcess4"/>
    <dgm:cxn modelId="{496B4097-800D-407D-B3E5-31B497A29CD9}" type="presParOf" srcId="{6A8ED10A-37AA-463F-BA43-60CADC5974BE}" destId="{DFAE92F7-5A3E-49D8-A044-B6A618B57FBD}" srcOrd="1" destOrd="0" presId="urn:microsoft.com/office/officeart/2005/8/layout/hProcess4"/>
    <dgm:cxn modelId="{7CF200EC-2EB6-4CD3-8CCA-9DDAAA90C23F}" type="presParOf" srcId="{6A8ED10A-37AA-463F-BA43-60CADC5974BE}" destId="{8D50FC96-1202-4FDE-9F99-BF7F0944E4C7}" srcOrd="2" destOrd="0" presId="urn:microsoft.com/office/officeart/2005/8/layout/hProcess4"/>
    <dgm:cxn modelId="{56D48343-C75B-40A7-8E2D-84B8F5B93CB4}" type="presParOf" srcId="{8D50FC96-1202-4FDE-9F99-BF7F0944E4C7}" destId="{7286799F-4D6E-4D1F-8E55-D12663412C20}" srcOrd="0" destOrd="0" presId="urn:microsoft.com/office/officeart/2005/8/layout/hProcess4"/>
    <dgm:cxn modelId="{14421DB7-EA4F-4E16-A3EE-004517CD977F}" type="presParOf" srcId="{7286799F-4D6E-4D1F-8E55-D12663412C20}" destId="{C377E34E-66A3-4785-A1DD-F1601BD54A99}" srcOrd="0" destOrd="0" presId="urn:microsoft.com/office/officeart/2005/8/layout/hProcess4"/>
    <dgm:cxn modelId="{9A4878E5-BCE9-44A4-93CD-4C83825C66A8}" type="presParOf" srcId="{7286799F-4D6E-4D1F-8E55-D12663412C20}" destId="{415EF29C-BCE8-4EB4-B3EA-9FA80965A808}" srcOrd="1" destOrd="0" presId="urn:microsoft.com/office/officeart/2005/8/layout/hProcess4"/>
    <dgm:cxn modelId="{F7ABCBCE-E80F-49A1-9350-0B6642F1E1A6}" type="presParOf" srcId="{7286799F-4D6E-4D1F-8E55-D12663412C20}" destId="{EEBA939C-C3FF-4443-BEDD-CC0935C64956}" srcOrd="2" destOrd="0" presId="urn:microsoft.com/office/officeart/2005/8/layout/hProcess4"/>
    <dgm:cxn modelId="{855FD796-5A94-4ED3-BE69-47A670038771}" type="presParOf" srcId="{7286799F-4D6E-4D1F-8E55-D12663412C20}" destId="{9D7F10F6-306B-4461-B6C8-58C237D03BBC}" srcOrd="3" destOrd="0" presId="urn:microsoft.com/office/officeart/2005/8/layout/hProcess4"/>
    <dgm:cxn modelId="{BB076F60-634B-4636-88A8-CE7A26DE127D}" type="presParOf" srcId="{7286799F-4D6E-4D1F-8E55-D12663412C20}" destId="{617BF0C2-FBE6-42E3-AF02-D3F2A15485B1}" srcOrd="4" destOrd="0" presId="urn:microsoft.com/office/officeart/2005/8/layout/hProcess4"/>
    <dgm:cxn modelId="{3878D940-4826-4B50-BBDC-38F0575C7ED8}" type="presParOf" srcId="{8D50FC96-1202-4FDE-9F99-BF7F0944E4C7}" destId="{D88012CA-9408-4855-8C1A-C186D1FD841D}" srcOrd="1" destOrd="0" presId="urn:microsoft.com/office/officeart/2005/8/layout/hProcess4"/>
    <dgm:cxn modelId="{2047494C-DBA8-4AE6-A103-F379D8BC908C}" type="presParOf" srcId="{8D50FC96-1202-4FDE-9F99-BF7F0944E4C7}" destId="{DE8F8899-E7B8-4BE6-8CCB-FF1A3E037F46}" srcOrd="2" destOrd="0" presId="urn:microsoft.com/office/officeart/2005/8/layout/hProcess4"/>
    <dgm:cxn modelId="{9A711126-3EC9-41FC-8A4F-5E9B42AE5F93}" type="presParOf" srcId="{DE8F8899-E7B8-4BE6-8CCB-FF1A3E037F46}" destId="{3A9914D9-91E1-4664-B9DB-EED53CA843E8}" srcOrd="0" destOrd="0" presId="urn:microsoft.com/office/officeart/2005/8/layout/hProcess4"/>
    <dgm:cxn modelId="{378B4E18-7BFE-4CC4-BDA0-3C9F7382BB26}" type="presParOf" srcId="{DE8F8899-E7B8-4BE6-8CCB-FF1A3E037F46}" destId="{A7571486-85A8-4E0F-8F39-8579D9DD6F9F}" srcOrd="1" destOrd="0" presId="urn:microsoft.com/office/officeart/2005/8/layout/hProcess4"/>
    <dgm:cxn modelId="{504D485A-CD05-456B-A794-199CA25CE8C4}" type="presParOf" srcId="{DE8F8899-E7B8-4BE6-8CCB-FF1A3E037F46}" destId="{8EBEA741-F346-4CE9-9165-FB357C8ED515}" srcOrd="2" destOrd="0" presId="urn:microsoft.com/office/officeart/2005/8/layout/hProcess4"/>
    <dgm:cxn modelId="{E95A2F5F-678A-4B67-964A-967C08CCA155}" type="presParOf" srcId="{DE8F8899-E7B8-4BE6-8CCB-FF1A3E037F46}" destId="{FAE6520F-4221-49F1-9A9C-937AA7E781D1}" srcOrd="3" destOrd="0" presId="urn:microsoft.com/office/officeart/2005/8/layout/hProcess4"/>
    <dgm:cxn modelId="{E089F9F6-6F23-4F88-8E3B-BBB32B5A3226}" type="presParOf" srcId="{DE8F8899-E7B8-4BE6-8CCB-FF1A3E037F46}" destId="{24D93B6F-01DC-4B28-8963-30E6F298C8F0}" srcOrd="4" destOrd="0" presId="urn:microsoft.com/office/officeart/2005/8/layout/hProcess4"/>
    <dgm:cxn modelId="{55EE12BF-23C2-4973-AEA2-DAAB653BE251}" type="presParOf" srcId="{8D50FC96-1202-4FDE-9F99-BF7F0944E4C7}" destId="{FB658058-C511-4346-A54D-3DC7BF5CB097}" srcOrd="3" destOrd="0" presId="urn:microsoft.com/office/officeart/2005/8/layout/hProcess4"/>
    <dgm:cxn modelId="{7FDEC5E0-CD5D-4CD6-A962-E779187201BE}" type="presParOf" srcId="{8D50FC96-1202-4FDE-9F99-BF7F0944E4C7}" destId="{E5E9388A-BC7E-4FC5-A569-98DE085A88B1}" srcOrd="4" destOrd="0" presId="urn:microsoft.com/office/officeart/2005/8/layout/hProcess4"/>
    <dgm:cxn modelId="{FBCB2727-D0FE-42B0-92E0-59A1342D90B2}" type="presParOf" srcId="{E5E9388A-BC7E-4FC5-A569-98DE085A88B1}" destId="{4E76A806-3D73-45B0-9E49-18A8CB2361BE}" srcOrd="0" destOrd="0" presId="urn:microsoft.com/office/officeart/2005/8/layout/hProcess4"/>
    <dgm:cxn modelId="{BE9D2EB5-2C7E-4B8D-8AF2-12B20793C2AC}" type="presParOf" srcId="{E5E9388A-BC7E-4FC5-A569-98DE085A88B1}" destId="{A6FFD752-4933-4015-AEEE-28D840E12C15}" srcOrd="1" destOrd="0" presId="urn:microsoft.com/office/officeart/2005/8/layout/hProcess4"/>
    <dgm:cxn modelId="{49FE624E-D21D-4D41-B6DA-796FF4A78D35}" type="presParOf" srcId="{E5E9388A-BC7E-4FC5-A569-98DE085A88B1}" destId="{CF940487-C44E-42FA-A223-FF38FC1EE2C4}" srcOrd="2" destOrd="0" presId="urn:microsoft.com/office/officeart/2005/8/layout/hProcess4"/>
    <dgm:cxn modelId="{2E46730C-67F7-4D53-98FE-1FFD540A4668}" type="presParOf" srcId="{E5E9388A-BC7E-4FC5-A569-98DE085A88B1}" destId="{8EF36A4C-D63B-4C0E-AE8F-29E4AE912173}" srcOrd="3" destOrd="0" presId="urn:microsoft.com/office/officeart/2005/8/layout/hProcess4"/>
    <dgm:cxn modelId="{222945D5-ACB8-4FAA-B8B5-A4E2A25136B4}" type="presParOf" srcId="{E5E9388A-BC7E-4FC5-A569-98DE085A88B1}" destId="{E2E68593-3214-4F72-AC89-A0228AAA0CCB}" srcOrd="4" destOrd="0" presId="urn:microsoft.com/office/officeart/2005/8/layout/hProcess4"/>
    <dgm:cxn modelId="{84133CC5-A28F-4D5D-BB5C-D13A157FBC79}" type="presParOf" srcId="{8D50FC96-1202-4FDE-9F99-BF7F0944E4C7}" destId="{475E43FF-770C-40AC-973A-88CF527BD8FB}" srcOrd="5" destOrd="0" presId="urn:microsoft.com/office/officeart/2005/8/layout/hProcess4"/>
    <dgm:cxn modelId="{3E430BC7-8A44-4038-84B2-9B246D949014}" type="presParOf" srcId="{8D50FC96-1202-4FDE-9F99-BF7F0944E4C7}" destId="{F1B61A4D-76D4-4CB0-B760-7EB0F6812CEE}" srcOrd="6" destOrd="0" presId="urn:microsoft.com/office/officeart/2005/8/layout/hProcess4"/>
    <dgm:cxn modelId="{FB6A26D0-099F-48D3-B30A-0D63A518DF4A}" type="presParOf" srcId="{F1B61A4D-76D4-4CB0-B760-7EB0F6812CEE}" destId="{D51299D7-DA32-48CD-8FAE-E8B14865FEA0}" srcOrd="0" destOrd="0" presId="urn:microsoft.com/office/officeart/2005/8/layout/hProcess4"/>
    <dgm:cxn modelId="{8337FB59-D88C-40FB-AC32-FDA3DA887A5A}" type="presParOf" srcId="{F1B61A4D-76D4-4CB0-B760-7EB0F6812CEE}" destId="{0AE26947-BF75-46AA-98AC-C192530F5B65}" srcOrd="1" destOrd="0" presId="urn:microsoft.com/office/officeart/2005/8/layout/hProcess4"/>
    <dgm:cxn modelId="{9F3E175A-1745-4AFA-9496-DDA8696958CD}" type="presParOf" srcId="{F1B61A4D-76D4-4CB0-B760-7EB0F6812CEE}" destId="{86594171-FF78-4611-B7E4-F7EA790A04D0}" srcOrd="2" destOrd="0" presId="urn:microsoft.com/office/officeart/2005/8/layout/hProcess4"/>
    <dgm:cxn modelId="{99E82560-4768-44D3-8A5C-36361FDA1A16}" type="presParOf" srcId="{F1B61A4D-76D4-4CB0-B760-7EB0F6812CEE}" destId="{E12902A3-E4BA-4584-901C-E1918B7C0480}" srcOrd="3" destOrd="0" presId="urn:microsoft.com/office/officeart/2005/8/layout/hProcess4"/>
    <dgm:cxn modelId="{EF2CF574-24D3-4AFF-8656-FB7C1483377D}" type="presParOf" srcId="{F1B61A4D-76D4-4CB0-B760-7EB0F6812CEE}" destId="{D88EF6E5-4C09-470B-BD39-74AAA2E2A7E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49B6A7-A36D-4AD3-B72D-11C8EECFA7FB}" type="doc">
      <dgm:prSet loTypeId="urn:microsoft.com/office/officeart/2005/8/layout/chevron2" loCatId="list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5CDDD69-B6F6-4478-9144-6AB055D535AC}">
      <dgm:prSet phldrT="[Текст]"/>
      <dgm:spPr/>
      <dgm:t>
        <a:bodyPr/>
        <a:lstStyle/>
        <a:p>
          <a:r>
            <a:rPr lang="ru-RU" b="1" smtClean="0"/>
            <a:t>1 класс</a:t>
          </a:r>
          <a:endParaRPr lang="ru-RU" b="1" dirty="0"/>
        </a:p>
      </dgm:t>
    </dgm:pt>
    <dgm:pt modelId="{4251743E-3903-4DDC-902C-7731A4D99FB2}" type="parTrans" cxnId="{96741D9B-EC30-49F6-83D1-99DAD19B3D04}">
      <dgm:prSet/>
      <dgm:spPr/>
      <dgm:t>
        <a:bodyPr/>
        <a:lstStyle/>
        <a:p>
          <a:endParaRPr lang="ru-RU"/>
        </a:p>
      </dgm:t>
    </dgm:pt>
    <dgm:pt modelId="{D3BF31EA-72BE-4BED-89B1-D4F5A15BD25C}" type="sibTrans" cxnId="{96741D9B-EC30-49F6-83D1-99DAD19B3D04}">
      <dgm:prSet/>
      <dgm:spPr/>
      <dgm:t>
        <a:bodyPr/>
        <a:lstStyle/>
        <a:p>
          <a:endParaRPr lang="ru-RU"/>
        </a:p>
      </dgm:t>
    </dgm:pt>
    <dgm:pt modelId="{425EBBF6-716D-4F25-B1B4-85BCEB3E3A1E}">
      <dgm:prSet phldrT="[Текст]"/>
      <dgm:spPr/>
      <dgm:t>
        <a:bodyPr/>
        <a:lstStyle/>
        <a:p>
          <a:r>
            <a:rPr lang="ru-RU" b="1" smtClean="0"/>
            <a:t>2 класс</a:t>
          </a:r>
          <a:endParaRPr lang="ru-RU" b="1" dirty="0"/>
        </a:p>
      </dgm:t>
    </dgm:pt>
    <dgm:pt modelId="{DD214E62-7F1C-45B2-A8E3-20C125AF175E}" type="parTrans" cxnId="{CB574114-94F2-4B63-BF86-3E623EF5ECF6}">
      <dgm:prSet/>
      <dgm:spPr/>
      <dgm:t>
        <a:bodyPr/>
        <a:lstStyle/>
        <a:p>
          <a:endParaRPr lang="ru-RU"/>
        </a:p>
      </dgm:t>
    </dgm:pt>
    <dgm:pt modelId="{2216C9AD-2BFB-40E2-AC6C-081E007F35D1}" type="sibTrans" cxnId="{CB574114-94F2-4B63-BF86-3E623EF5ECF6}">
      <dgm:prSet/>
      <dgm:spPr/>
      <dgm:t>
        <a:bodyPr/>
        <a:lstStyle/>
        <a:p>
          <a:endParaRPr lang="ru-RU"/>
        </a:p>
      </dgm:t>
    </dgm:pt>
    <dgm:pt modelId="{5AD7238B-4D28-468D-B91D-564E5E56C4DA}">
      <dgm:prSet phldrT="[Текст]"/>
      <dgm:spPr/>
      <dgm:t>
        <a:bodyPr/>
        <a:lstStyle/>
        <a:p>
          <a:r>
            <a:rPr lang="ru-RU" b="1" smtClean="0"/>
            <a:t>3 класс</a:t>
          </a:r>
          <a:endParaRPr lang="ru-RU" b="1" dirty="0"/>
        </a:p>
      </dgm:t>
    </dgm:pt>
    <dgm:pt modelId="{46037377-BEF8-4942-86AA-67A058705D00}" type="parTrans" cxnId="{8ACADFC7-D678-4B38-A68B-744B827D6CB6}">
      <dgm:prSet/>
      <dgm:spPr/>
      <dgm:t>
        <a:bodyPr/>
        <a:lstStyle/>
        <a:p>
          <a:endParaRPr lang="ru-RU"/>
        </a:p>
      </dgm:t>
    </dgm:pt>
    <dgm:pt modelId="{2EF07DEF-4316-425B-8DE0-E9C53E98127A}" type="sibTrans" cxnId="{8ACADFC7-D678-4B38-A68B-744B827D6CB6}">
      <dgm:prSet/>
      <dgm:spPr/>
      <dgm:t>
        <a:bodyPr/>
        <a:lstStyle/>
        <a:p>
          <a:endParaRPr lang="ru-RU"/>
        </a:p>
      </dgm:t>
    </dgm:pt>
    <dgm:pt modelId="{6CBBE589-C70D-442B-B60E-AFE03269A80B}">
      <dgm:prSet phldrT="[Текст]"/>
      <dgm:spPr/>
      <dgm:t>
        <a:bodyPr/>
        <a:lstStyle/>
        <a:p>
          <a:r>
            <a:rPr lang="ru-RU" b="1" smtClean="0"/>
            <a:t>4 класс</a:t>
          </a:r>
          <a:endParaRPr lang="ru-RU" b="1" dirty="0"/>
        </a:p>
      </dgm:t>
    </dgm:pt>
    <dgm:pt modelId="{B4C4B36C-6FF9-435E-A7A8-35ACE701C63A}" type="parTrans" cxnId="{2E157C83-2C81-46E3-A6C5-45D69D9E12E2}">
      <dgm:prSet/>
      <dgm:spPr/>
      <dgm:t>
        <a:bodyPr/>
        <a:lstStyle/>
        <a:p>
          <a:endParaRPr lang="ru-RU"/>
        </a:p>
      </dgm:t>
    </dgm:pt>
    <dgm:pt modelId="{0C401DBD-09B2-4CAC-8D07-C05C01ECF36B}" type="sibTrans" cxnId="{2E157C83-2C81-46E3-A6C5-45D69D9E12E2}">
      <dgm:prSet/>
      <dgm:spPr/>
      <dgm:t>
        <a:bodyPr/>
        <a:lstStyle/>
        <a:p>
          <a:endParaRPr lang="ru-RU"/>
        </a:p>
      </dgm:t>
    </dgm:pt>
    <dgm:pt modelId="{68E3AD13-05C3-4CD8-BF97-E774A5DF84CE}">
      <dgm:prSet phldrT="[Текст]" custT="1"/>
      <dgm:spPr/>
      <dgm:t>
        <a:bodyPr/>
        <a:lstStyle/>
        <a:p>
          <a:pPr>
            <a:lnSpc>
              <a:spcPts val="1600"/>
            </a:lnSpc>
          </a:pPr>
          <a:r>
            <a:rPr lang="ru-RU" sz="2400" b="1" u="sng" dirty="0" smtClean="0">
              <a:solidFill>
                <a:srgbClr val="0000FF"/>
              </a:solidFill>
            </a:rPr>
            <a:t>Цель</a:t>
          </a:r>
          <a:r>
            <a:rPr lang="ru-RU" sz="24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:</a:t>
          </a:r>
          <a:r>
            <a:rPr lang="ru-RU" sz="2400" b="1" i="1" u="none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Развитие чувства ответственности за прошлое, настоящее и будущее рода; осознание себя как части микро-социума.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6E2D321F-F621-4734-BBC1-B43FF35A5FFA}" type="parTrans" cxnId="{B770F8DF-D536-491C-B731-38EFE7286BA8}">
      <dgm:prSet/>
      <dgm:spPr/>
      <dgm:t>
        <a:bodyPr/>
        <a:lstStyle/>
        <a:p>
          <a:endParaRPr lang="ru-RU"/>
        </a:p>
      </dgm:t>
    </dgm:pt>
    <dgm:pt modelId="{1D1202BD-2532-458F-ABFD-E2AFFB36F914}" type="sibTrans" cxnId="{B770F8DF-D536-491C-B731-38EFE7286BA8}">
      <dgm:prSet/>
      <dgm:spPr/>
      <dgm:t>
        <a:bodyPr/>
        <a:lstStyle/>
        <a:p>
          <a:endParaRPr lang="ru-RU"/>
        </a:p>
      </dgm:t>
    </dgm:pt>
    <dgm:pt modelId="{B2E10F2E-B6A9-498E-B6B8-D0A22388917E}">
      <dgm:prSet phldrT="[Текст]" custT="1"/>
      <dgm:spPr/>
      <dgm:t>
        <a:bodyPr/>
        <a:lstStyle/>
        <a:p>
          <a:pPr>
            <a:lnSpc>
              <a:spcPts val="1600"/>
            </a:lnSpc>
          </a:pPr>
          <a:r>
            <a:rPr lang="ru-RU" sz="2400" b="1" u="sng" dirty="0" smtClean="0">
              <a:solidFill>
                <a:srgbClr val="0000FF"/>
              </a:solidFill>
            </a:rPr>
            <a:t>Цель:</a:t>
          </a:r>
          <a:r>
            <a:rPr lang="ru-RU" sz="2400" b="1" dirty="0" smtClean="0">
              <a:solidFill>
                <a:srgbClr val="0000FF"/>
              </a:solidFill>
            </a:rPr>
            <a:t> </a:t>
          </a:r>
          <a:r>
            <a:rPr lang="ru-RU" sz="2400" b="1" dirty="0" smtClean="0"/>
            <a:t>  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Развитие чувства сопричастности  развитию города; развитие чувства ответственности за будущее нашего города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85B240B6-B5B3-4D45-B14D-895E8539F040}" type="parTrans" cxnId="{26DFBA32-47A7-48C5-A063-6B8B26C3F56F}">
      <dgm:prSet/>
      <dgm:spPr/>
      <dgm:t>
        <a:bodyPr/>
        <a:lstStyle/>
        <a:p>
          <a:endParaRPr lang="ru-RU"/>
        </a:p>
      </dgm:t>
    </dgm:pt>
    <dgm:pt modelId="{B10DD76C-2AD0-4EDE-A511-C162DF27485D}" type="sibTrans" cxnId="{26DFBA32-47A7-48C5-A063-6B8B26C3F56F}">
      <dgm:prSet/>
      <dgm:spPr/>
      <dgm:t>
        <a:bodyPr/>
        <a:lstStyle/>
        <a:p>
          <a:endParaRPr lang="ru-RU"/>
        </a:p>
      </dgm:t>
    </dgm:pt>
    <dgm:pt modelId="{4C569958-20F6-4987-B6A6-B68CCDEE01AF}">
      <dgm:prSet phldrT="[Текст]" custT="1"/>
      <dgm:spPr/>
      <dgm:t>
        <a:bodyPr/>
        <a:lstStyle/>
        <a:p>
          <a:pPr>
            <a:lnSpc>
              <a:spcPts val="1600"/>
            </a:lnSpc>
          </a:pPr>
          <a:r>
            <a:rPr lang="ru-RU" sz="2400" b="1" i="0" u="sng" dirty="0" smtClean="0">
              <a:solidFill>
                <a:srgbClr val="0000FF"/>
              </a:solidFill>
            </a:rPr>
            <a:t>Цель:</a:t>
          </a:r>
          <a:r>
            <a:rPr lang="ru-RU" sz="2400" b="1" dirty="0" smtClean="0"/>
            <a:t>   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Воспитание любви к малой родине; воспитание чувства гордости за свою республику; воспитание активной гражданской позиции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A6BD2ECD-192A-4445-AAFF-377A91E7E7AD}" type="parTrans" cxnId="{E245A5D1-8321-416B-A10A-FC50A5E7444C}">
      <dgm:prSet/>
      <dgm:spPr/>
      <dgm:t>
        <a:bodyPr/>
        <a:lstStyle/>
        <a:p>
          <a:endParaRPr lang="ru-RU"/>
        </a:p>
      </dgm:t>
    </dgm:pt>
    <dgm:pt modelId="{4BC7F110-3909-4CA6-AAC0-72B15C38B4B2}" type="sibTrans" cxnId="{E245A5D1-8321-416B-A10A-FC50A5E7444C}">
      <dgm:prSet/>
      <dgm:spPr/>
      <dgm:t>
        <a:bodyPr/>
        <a:lstStyle/>
        <a:p>
          <a:endParaRPr lang="ru-RU"/>
        </a:p>
      </dgm:t>
    </dgm:pt>
    <dgm:pt modelId="{12928942-DB91-4D34-BC59-F02C4F6C3C9B}">
      <dgm:prSet custT="1"/>
      <dgm:spPr/>
      <dgm:t>
        <a:bodyPr/>
        <a:lstStyle/>
        <a:p>
          <a:pPr>
            <a:lnSpc>
              <a:spcPts val="1600"/>
            </a:lnSpc>
          </a:pPr>
          <a:r>
            <a:rPr lang="ru-RU" sz="2400" b="1" u="sng" dirty="0" smtClean="0">
              <a:solidFill>
                <a:srgbClr val="0000FF"/>
              </a:solidFill>
            </a:rPr>
            <a:t>Цель:</a:t>
          </a:r>
          <a:r>
            <a:rPr lang="ru-RU" sz="2400" b="1" dirty="0" smtClean="0">
              <a:solidFill>
                <a:srgbClr val="0000FF"/>
              </a:solidFill>
            </a:rPr>
            <a:t>  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Осознание сопричастности личности судьбе Отечества; воспитание чувства гордости за свою Родину;  воспитание активной гражданской позиции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DD0A7585-0ED5-448A-B70B-E72289AAED36}" type="parTrans" cxnId="{CA80654E-B6FB-4022-9870-9A701727D7F4}">
      <dgm:prSet/>
      <dgm:spPr/>
      <dgm:t>
        <a:bodyPr/>
        <a:lstStyle/>
        <a:p>
          <a:endParaRPr lang="ru-RU"/>
        </a:p>
      </dgm:t>
    </dgm:pt>
    <dgm:pt modelId="{9C8D23A5-3BD6-4FAA-ADC6-7CF773960B57}" type="sibTrans" cxnId="{CA80654E-B6FB-4022-9870-9A701727D7F4}">
      <dgm:prSet/>
      <dgm:spPr/>
      <dgm:t>
        <a:bodyPr/>
        <a:lstStyle/>
        <a:p>
          <a:endParaRPr lang="ru-RU"/>
        </a:p>
      </dgm:t>
    </dgm:pt>
    <dgm:pt modelId="{BD9EA7BC-603B-4D6A-A548-FC6F4E488085}" type="pres">
      <dgm:prSet presAssocID="{6E49B6A7-A36D-4AD3-B72D-11C8EECFA7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CE77A9-418A-43E2-BD00-0A30C4842E63}" type="pres">
      <dgm:prSet presAssocID="{C5CDDD69-B6F6-4478-9144-6AB055D535AC}" presName="composite" presStyleCnt="0"/>
      <dgm:spPr/>
      <dgm:t>
        <a:bodyPr/>
        <a:lstStyle/>
        <a:p>
          <a:endParaRPr lang="ru-RU"/>
        </a:p>
      </dgm:t>
    </dgm:pt>
    <dgm:pt modelId="{6BFF53F6-5927-4378-A5D5-65E6D425A9EE}" type="pres">
      <dgm:prSet presAssocID="{C5CDDD69-B6F6-4478-9144-6AB055D535A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AD243-377D-4A5F-8C07-3575A2FDA188}" type="pres">
      <dgm:prSet presAssocID="{C5CDDD69-B6F6-4478-9144-6AB055D535A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809A8-3DF3-4520-ACD4-6A63E2EC685C}" type="pres">
      <dgm:prSet presAssocID="{D3BF31EA-72BE-4BED-89B1-D4F5A15BD25C}" presName="sp" presStyleCnt="0"/>
      <dgm:spPr/>
      <dgm:t>
        <a:bodyPr/>
        <a:lstStyle/>
        <a:p>
          <a:endParaRPr lang="ru-RU"/>
        </a:p>
      </dgm:t>
    </dgm:pt>
    <dgm:pt modelId="{351093A9-9786-4D26-B1AD-D0EDD204C565}" type="pres">
      <dgm:prSet presAssocID="{425EBBF6-716D-4F25-B1B4-85BCEB3E3A1E}" presName="composite" presStyleCnt="0"/>
      <dgm:spPr/>
      <dgm:t>
        <a:bodyPr/>
        <a:lstStyle/>
        <a:p>
          <a:endParaRPr lang="ru-RU"/>
        </a:p>
      </dgm:t>
    </dgm:pt>
    <dgm:pt modelId="{6B5F7067-0543-4F0C-9F87-39218CD913CC}" type="pres">
      <dgm:prSet presAssocID="{425EBBF6-716D-4F25-B1B4-85BCEB3E3A1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04EB9-48F9-42DB-8537-70FEBC7AACF4}" type="pres">
      <dgm:prSet presAssocID="{425EBBF6-716D-4F25-B1B4-85BCEB3E3A1E}" presName="descendantText" presStyleLbl="alignAcc1" presStyleIdx="1" presStyleCnt="4" custLinFactNeighborX="-370" custLinFactNeighborY="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AF34D-5CD8-4F86-AC45-EC9758B45DFE}" type="pres">
      <dgm:prSet presAssocID="{2216C9AD-2BFB-40E2-AC6C-081E007F35D1}" presName="sp" presStyleCnt="0"/>
      <dgm:spPr/>
      <dgm:t>
        <a:bodyPr/>
        <a:lstStyle/>
        <a:p>
          <a:endParaRPr lang="ru-RU"/>
        </a:p>
      </dgm:t>
    </dgm:pt>
    <dgm:pt modelId="{67D01765-49C1-40C1-8105-1C385FCEE002}" type="pres">
      <dgm:prSet presAssocID="{5AD7238B-4D28-468D-B91D-564E5E56C4DA}" presName="composite" presStyleCnt="0"/>
      <dgm:spPr/>
      <dgm:t>
        <a:bodyPr/>
        <a:lstStyle/>
        <a:p>
          <a:endParaRPr lang="ru-RU"/>
        </a:p>
      </dgm:t>
    </dgm:pt>
    <dgm:pt modelId="{26762061-F3A3-4FBB-9B34-5B3273CACC21}" type="pres">
      <dgm:prSet presAssocID="{5AD7238B-4D28-468D-B91D-564E5E56C4DA}" presName="parentText" presStyleLbl="alignNode1" presStyleIdx="2" presStyleCnt="4" custLinFactNeighborX="989" custLinFactNeighborY="15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40F3F-46AD-4B68-AFA6-7F012AD37F0D}" type="pres">
      <dgm:prSet presAssocID="{5AD7238B-4D28-468D-B91D-564E5E56C4D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EADB8-23B9-4E34-B74B-368907F54BAD}" type="pres">
      <dgm:prSet presAssocID="{2EF07DEF-4316-425B-8DE0-E9C53E98127A}" presName="sp" presStyleCnt="0"/>
      <dgm:spPr/>
      <dgm:t>
        <a:bodyPr/>
        <a:lstStyle/>
        <a:p>
          <a:endParaRPr lang="ru-RU"/>
        </a:p>
      </dgm:t>
    </dgm:pt>
    <dgm:pt modelId="{0AA6F3F4-D5FB-41D9-B547-5AED800A053D}" type="pres">
      <dgm:prSet presAssocID="{6CBBE589-C70D-442B-B60E-AFE03269A80B}" presName="composite" presStyleCnt="0"/>
      <dgm:spPr/>
      <dgm:t>
        <a:bodyPr/>
        <a:lstStyle/>
        <a:p>
          <a:endParaRPr lang="ru-RU"/>
        </a:p>
      </dgm:t>
    </dgm:pt>
    <dgm:pt modelId="{ED53EACC-BFE2-47D9-93C4-0E43A9AD6A54}" type="pres">
      <dgm:prSet presAssocID="{6CBBE589-C70D-442B-B60E-AFE03269A80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565E4-55BE-4FAA-A10D-2778C32C3B18}" type="pres">
      <dgm:prSet presAssocID="{6CBBE589-C70D-442B-B60E-AFE03269A80B}" presName="descendantText" presStyleLbl="alignAcc1" presStyleIdx="3" presStyleCnt="4" custScaleY="119551" custLinFactNeighborX="316" custLinFactNeighborY="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CAEAA6-5AA5-4946-B235-0EA00CFEC4B0}" type="presOf" srcId="{4C569958-20F6-4987-B6A6-B68CCDEE01AF}" destId="{8C540F3F-46AD-4B68-AFA6-7F012AD37F0D}" srcOrd="0" destOrd="0" presId="urn:microsoft.com/office/officeart/2005/8/layout/chevron2"/>
    <dgm:cxn modelId="{9C41BAB9-B899-4F30-A74B-636E8DC86224}" type="presOf" srcId="{6E49B6A7-A36D-4AD3-B72D-11C8EECFA7FB}" destId="{BD9EA7BC-603B-4D6A-A548-FC6F4E488085}" srcOrd="0" destOrd="0" presId="urn:microsoft.com/office/officeart/2005/8/layout/chevron2"/>
    <dgm:cxn modelId="{96741D9B-EC30-49F6-83D1-99DAD19B3D04}" srcId="{6E49B6A7-A36D-4AD3-B72D-11C8EECFA7FB}" destId="{C5CDDD69-B6F6-4478-9144-6AB055D535AC}" srcOrd="0" destOrd="0" parTransId="{4251743E-3903-4DDC-902C-7731A4D99FB2}" sibTransId="{D3BF31EA-72BE-4BED-89B1-D4F5A15BD25C}"/>
    <dgm:cxn modelId="{26DFBA32-47A7-48C5-A063-6B8B26C3F56F}" srcId="{425EBBF6-716D-4F25-B1B4-85BCEB3E3A1E}" destId="{B2E10F2E-B6A9-498E-B6B8-D0A22388917E}" srcOrd="0" destOrd="0" parTransId="{85B240B6-B5B3-4D45-B14D-895E8539F040}" sibTransId="{B10DD76C-2AD0-4EDE-A511-C162DF27485D}"/>
    <dgm:cxn modelId="{46F2743D-B1CD-4A9F-8784-C00577CBC286}" type="presOf" srcId="{C5CDDD69-B6F6-4478-9144-6AB055D535AC}" destId="{6BFF53F6-5927-4378-A5D5-65E6D425A9EE}" srcOrd="0" destOrd="0" presId="urn:microsoft.com/office/officeart/2005/8/layout/chevron2"/>
    <dgm:cxn modelId="{20DDECDC-F4CC-47FF-8768-077BBC2317D5}" type="presOf" srcId="{68E3AD13-05C3-4CD8-BF97-E774A5DF84CE}" destId="{0F9AD243-377D-4A5F-8C07-3575A2FDA188}" srcOrd="0" destOrd="0" presId="urn:microsoft.com/office/officeart/2005/8/layout/chevron2"/>
    <dgm:cxn modelId="{35CA99EC-D9D3-4CD3-A31B-00F45602F702}" type="presOf" srcId="{425EBBF6-716D-4F25-B1B4-85BCEB3E3A1E}" destId="{6B5F7067-0543-4F0C-9F87-39218CD913CC}" srcOrd="0" destOrd="0" presId="urn:microsoft.com/office/officeart/2005/8/layout/chevron2"/>
    <dgm:cxn modelId="{C722032F-CF58-4D25-AA80-953E81119B56}" type="presOf" srcId="{5AD7238B-4D28-468D-B91D-564E5E56C4DA}" destId="{26762061-F3A3-4FBB-9B34-5B3273CACC21}" srcOrd="0" destOrd="0" presId="urn:microsoft.com/office/officeart/2005/8/layout/chevron2"/>
    <dgm:cxn modelId="{3E0826E1-0990-4DC4-BE65-DCFEE33E14BD}" type="presOf" srcId="{B2E10F2E-B6A9-498E-B6B8-D0A22388917E}" destId="{7C104EB9-48F9-42DB-8537-70FEBC7AACF4}" srcOrd="0" destOrd="0" presId="urn:microsoft.com/office/officeart/2005/8/layout/chevron2"/>
    <dgm:cxn modelId="{B770F8DF-D536-491C-B731-38EFE7286BA8}" srcId="{C5CDDD69-B6F6-4478-9144-6AB055D535AC}" destId="{68E3AD13-05C3-4CD8-BF97-E774A5DF84CE}" srcOrd="0" destOrd="0" parTransId="{6E2D321F-F621-4734-BBC1-B43FF35A5FFA}" sibTransId="{1D1202BD-2532-458F-ABFD-E2AFFB36F914}"/>
    <dgm:cxn modelId="{CA80654E-B6FB-4022-9870-9A701727D7F4}" srcId="{6CBBE589-C70D-442B-B60E-AFE03269A80B}" destId="{12928942-DB91-4D34-BC59-F02C4F6C3C9B}" srcOrd="0" destOrd="0" parTransId="{DD0A7585-0ED5-448A-B70B-E72289AAED36}" sibTransId="{9C8D23A5-3BD6-4FAA-ADC6-7CF773960B57}"/>
    <dgm:cxn modelId="{2E157C83-2C81-46E3-A6C5-45D69D9E12E2}" srcId="{6E49B6A7-A36D-4AD3-B72D-11C8EECFA7FB}" destId="{6CBBE589-C70D-442B-B60E-AFE03269A80B}" srcOrd="3" destOrd="0" parTransId="{B4C4B36C-6FF9-435E-A7A8-35ACE701C63A}" sibTransId="{0C401DBD-09B2-4CAC-8D07-C05C01ECF36B}"/>
    <dgm:cxn modelId="{430F98F3-918E-4B95-B0F9-08BCACC2996B}" type="presOf" srcId="{12928942-DB91-4D34-BC59-F02C4F6C3C9B}" destId="{A20565E4-55BE-4FAA-A10D-2778C32C3B18}" srcOrd="0" destOrd="0" presId="urn:microsoft.com/office/officeart/2005/8/layout/chevron2"/>
    <dgm:cxn modelId="{CB574114-94F2-4B63-BF86-3E623EF5ECF6}" srcId="{6E49B6A7-A36D-4AD3-B72D-11C8EECFA7FB}" destId="{425EBBF6-716D-4F25-B1B4-85BCEB3E3A1E}" srcOrd="1" destOrd="0" parTransId="{DD214E62-7F1C-45B2-A8E3-20C125AF175E}" sibTransId="{2216C9AD-2BFB-40E2-AC6C-081E007F35D1}"/>
    <dgm:cxn modelId="{8ACADFC7-D678-4B38-A68B-744B827D6CB6}" srcId="{6E49B6A7-A36D-4AD3-B72D-11C8EECFA7FB}" destId="{5AD7238B-4D28-468D-B91D-564E5E56C4DA}" srcOrd="2" destOrd="0" parTransId="{46037377-BEF8-4942-86AA-67A058705D00}" sibTransId="{2EF07DEF-4316-425B-8DE0-E9C53E98127A}"/>
    <dgm:cxn modelId="{E245A5D1-8321-416B-A10A-FC50A5E7444C}" srcId="{5AD7238B-4D28-468D-B91D-564E5E56C4DA}" destId="{4C569958-20F6-4987-B6A6-B68CCDEE01AF}" srcOrd="0" destOrd="0" parTransId="{A6BD2ECD-192A-4445-AAFF-377A91E7E7AD}" sibTransId="{4BC7F110-3909-4CA6-AAC0-72B15C38B4B2}"/>
    <dgm:cxn modelId="{E50FE957-53AF-4111-93FE-121C2E61E948}" type="presOf" srcId="{6CBBE589-C70D-442B-B60E-AFE03269A80B}" destId="{ED53EACC-BFE2-47D9-93C4-0E43A9AD6A54}" srcOrd="0" destOrd="0" presId="urn:microsoft.com/office/officeart/2005/8/layout/chevron2"/>
    <dgm:cxn modelId="{DBBE6643-531A-42F8-898B-BEB5E3367D41}" type="presParOf" srcId="{BD9EA7BC-603B-4D6A-A548-FC6F4E488085}" destId="{17CE77A9-418A-43E2-BD00-0A30C4842E63}" srcOrd="0" destOrd="0" presId="urn:microsoft.com/office/officeart/2005/8/layout/chevron2"/>
    <dgm:cxn modelId="{4E13EAD6-0F3E-4769-A7B8-A2A9C146A3B9}" type="presParOf" srcId="{17CE77A9-418A-43E2-BD00-0A30C4842E63}" destId="{6BFF53F6-5927-4378-A5D5-65E6D425A9EE}" srcOrd="0" destOrd="0" presId="urn:microsoft.com/office/officeart/2005/8/layout/chevron2"/>
    <dgm:cxn modelId="{91A193D3-B2BB-4327-A45D-EF17104B362C}" type="presParOf" srcId="{17CE77A9-418A-43E2-BD00-0A30C4842E63}" destId="{0F9AD243-377D-4A5F-8C07-3575A2FDA188}" srcOrd="1" destOrd="0" presId="urn:microsoft.com/office/officeart/2005/8/layout/chevron2"/>
    <dgm:cxn modelId="{3581D3CE-22B8-491F-8201-580784E34772}" type="presParOf" srcId="{BD9EA7BC-603B-4D6A-A548-FC6F4E488085}" destId="{203809A8-3DF3-4520-ACD4-6A63E2EC685C}" srcOrd="1" destOrd="0" presId="urn:microsoft.com/office/officeart/2005/8/layout/chevron2"/>
    <dgm:cxn modelId="{244195CC-A3E1-4168-9800-03AACF2E965B}" type="presParOf" srcId="{BD9EA7BC-603B-4D6A-A548-FC6F4E488085}" destId="{351093A9-9786-4D26-B1AD-D0EDD204C565}" srcOrd="2" destOrd="0" presId="urn:microsoft.com/office/officeart/2005/8/layout/chevron2"/>
    <dgm:cxn modelId="{EF96787B-1E90-4B02-ABDC-5C15FC60F787}" type="presParOf" srcId="{351093A9-9786-4D26-B1AD-D0EDD204C565}" destId="{6B5F7067-0543-4F0C-9F87-39218CD913CC}" srcOrd="0" destOrd="0" presId="urn:microsoft.com/office/officeart/2005/8/layout/chevron2"/>
    <dgm:cxn modelId="{5EE0FD32-DE4A-4E51-B8CD-8DD248D7FFBD}" type="presParOf" srcId="{351093A9-9786-4D26-B1AD-D0EDD204C565}" destId="{7C104EB9-48F9-42DB-8537-70FEBC7AACF4}" srcOrd="1" destOrd="0" presId="urn:microsoft.com/office/officeart/2005/8/layout/chevron2"/>
    <dgm:cxn modelId="{CF3358DD-E375-4DC0-A8B1-AA39C60C3B7B}" type="presParOf" srcId="{BD9EA7BC-603B-4D6A-A548-FC6F4E488085}" destId="{6CBAF34D-5CD8-4F86-AC45-EC9758B45DFE}" srcOrd="3" destOrd="0" presId="urn:microsoft.com/office/officeart/2005/8/layout/chevron2"/>
    <dgm:cxn modelId="{9717BC31-17A3-4ED0-A941-DCA926FEB023}" type="presParOf" srcId="{BD9EA7BC-603B-4D6A-A548-FC6F4E488085}" destId="{67D01765-49C1-40C1-8105-1C385FCEE002}" srcOrd="4" destOrd="0" presId="urn:microsoft.com/office/officeart/2005/8/layout/chevron2"/>
    <dgm:cxn modelId="{22A847DB-A481-428B-B4BF-D738FC5E4D24}" type="presParOf" srcId="{67D01765-49C1-40C1-8105-1C385FCEE002}" destId="{26762061-F3A3-4FBB-9B34-5B3273CACC21}" srcOrd="0" destOrd="0" presId="urn:microsoft.com/office/officeart/2005/8/layout/chevron2"/>
    <dgm:cxn modelId="{E3E37562-DC12-406C-B4E9-8B528C3FE59B}" type="presParOf" srcId="{67D01765-49C1-40C1-8105-1C385FCEE002}" destId="{8C540F3F-46AD-4B68-AFA6-7F012AD37F0D}" srcOrd="1" destOrd="0" presId="urn:microsoft.com/office/officeart/2005/8/layout/chevron2"/>
    <dgm:cxn modelId="{772C5869-BB83-4361-9C98-43B1CF9D1901}" type="presParOf" srcId="{BD9EA7BC-603B-4D6A-A548-FC6F4E488085}" destId="{197EADB8-23B9-4E34-B74B-368907F54BAD}" srcOrd="5" destOrd="0" presId="urn:microsoft.com/office/officeart/2005/8/layout/chevron2"/>
    <dgm:cxn modelId="{7438BA56-6C94-4B2D-86E4-4FBD41E17E41}" type="presParOf" srcId="{BD9EA7BC-603B-4D6A-A548-FC6F4E488085}" destId="{0AA6F3F4-D5FB-41D9-B547-5AED800A053D}" srcOrd="6" destOrd="0" presId="urn:microsoft.com/office/officeart/2005/8/layout/chevron2"/>
    <dgm:cxn modelId="{478CC2B5-BBB9-4845-805C-F34B504B3CBF}" type="presParOf" srcId="{0AA6F3F4-D5FB-41D9-B547-5AED800A053D}" destId="{ED53EACC-BFE2-47D9-93C4-0E43A9AD6A54}" srcOrd="0" destOrd="0" presId="urn:microsoft.com/office/officeart/2005/8/layout/chevron2"/>
    <dgm:cxn modelId="{FE208AFB-D183-4A16-99E8-A65E1EE82897}" type="presParOf" srcId="{0AA6F3F4-D5FB-41D9-B547-5AED800A053D}" destId="{A20565E4-55BE-4FAA-A10D-2778C32C3B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C0F34A-2AF6-450B-B521-CE2F051E7EB4}" type="doc">
      <dgm:prSet loTypeId="urn:microsoft.com/office/officeart/2005/8/layout/matrix3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1C3F8B-D9B2-4355-A6BF-47EE1038E673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познавательной сфере:</a:t>
          </a:r>
          <a:r>
            <a:rPr lang="ru-RU" sz="1400" b="1" i="1" u="none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     </a:t>
          </a:r>
        </a:p>
        <a:p>
          <a:pPr algn="ctr">
            <a:spcAft>
              <a:spcPts val="0"/>
            </a:spcAft>
          </a:pPr>
          <a:r>
            <a:rPr lang="ru-RU" sz="1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развитие творческих способностей</a:t>
          </a:r>
          <a:endParaRPr lang="ru-RU" sz="1400" b="1" i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0741A9-25A3-4940-B663-441992D56479}" type="parTrans" cxnId="{7138AB16-1502-411B-870B-50992C316C34}">
      <dgm:prSet/>
      <dgm:spPr/>
      <dgm:t>
        <a:bodyPr/>
        <a:lstStyle/>
        <a:p>
          <a:endParaRPr lang="ru-RU"/>
        </a:p>
      </dgm:t>
    </dgm:pt>
    <dgm:pt modelId="{B83E2559-71EF-4D0C-91A3-88F30202AC8B}" type="sibTrans" cxnId="{7138AB16-1502-411B-870B-50992C316C34}">
      <dgm:prSet/>
      <dgm:spPr/>
      <dgm:t>
        <a:bodyPr/>
        <a:lstStyle/>
        <a:p>
          <a:endParaRPr lang="ru-RU"/>
        </a:p>
      </dgm:t>
    </dgm:pt>
    <dgm:pt modelId="{4A33C93B-7320-4DA3-BCC7-2DA54552D678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историко-краеведческой сфере: </a:t>
          </a:r>
          <a:r>
            <a:rPr lang="ru-RU" sz="1200" b="1" i="1" u="none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</a:t>
          </a:r>
        </a:p>
        <a:p>
          <a:pPr algn="ctr">
            <a:spcAft>
              <a:spcPts val="0"/>
            </a:spcAft>
          </a:pPr>
          <a:r>
            <a:rPr lang="ru-RU" sz="1200" b="1" i="1" u="none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осознание ответственности за судьбу страны, формирование гордости за сопричастность к деяниям предыдущих поколений</a:t>
          </a:r>
          <a:endParaRPr lang="ru-RU" sz="1200" b="1" i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871B25-B0D9-465A-9CBD-05075FF9A533}" type="parTrans" cxnId="{447F29E0-392A-45C5-B24D-BCC91E8E64DA}">
      <dgm:prSet/>
      <dgm:spPr/>
      <dgm:t>
        <a:bodyPr/>
        <a:lstStyle/>
        <a:p>
          <a:endParaRPr lang="ru-RU"/>
        </a:p>
      </dgm:t>
    </dgm:pt>
    <dgm:pt modelId="{4D4EF6F4-CE7A-47E3-80A0-157D6C7CA022}" type="sibTrans" cxnId="{447F29E0-392A-45C5-B24D-BCC91E8E64DA}">
      <dgm:prSet/>
      <dgm:spPr/>
      <dgm:t>
        <a:bodyPr/>
        <a:lstStyle/>
        <a:p>
          <a:endParaRPr lang="ru-RU"/>
        </a:p>
      </dgm:t>
    </dgm:pt>
    <dgm:pt modelId="{FCA06E5F-547F-495B-B7C7-32CB7E547EE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социальной сфере: </a:t>
          </a:r>
          <a:r>
            <a:rPr lang="ru-RU" sz="1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способность к самореализации формирование активной жизненной позиции; знание и соблюдение норм общества</a:t>
          </a:r>
          <a:endParaRPr lang="ru-RU" sz="1400" b="1" i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FE7C69-CFAD-4269-9E54-B443D12990FB}" type="parTrans" cxnId="{45787167-2EFB-4D52-BCBE-CE065099881B}">
      <dgm:prSet/>
      <dgm:spPr/>
      <dgm:t>
        <a:bodyPr/>
        <a:lstStyle/>
        <a:p>
          <a:endParaRPr lang="ru-RU"/>
        </a:p>
      </dgm:t>
    </dgm:pt>
    <dgm:pt modelId="{6A02D0A8-325C-4FB6-A9D4-95422718ECEA}" type="sibTrans" cxnId="{45787167-2EFB-4D52-BCBE-CE065099881B}">
      <dgm:prSet/>
      <dgm:spPr/>
      <dgm:t>
        <a:bodyPr/>
        <a:lstStyle/>
        <a:p>
          <a:endParaRPr lang="ru-RU"/>
        </a:p>
      </dgm:t>
    </dgm:pt>
    <dgm:pt modelId="{90B46F24-5FB8-4A0E-840C-2DD9F7A51A20}">
      <dgm:prSet phldrT="[Текст]" phldr="1"/>
      <dgm:spPr/>
      <dgm:t>
        <a:bodyPr/>
        <a:lstStyle/>
        <a:p>
          <a:endParaRPr lang="ru-RU"/>
        </a:p>
      </dgm:t>
    </dgm:pt>
    <dgm:pt modelId="{13288790-AC4F-4B86-A4A4-A41B9ECEA1B5}" type="parTrans" cxnId="{52F51E4F-9A8B-4301-86FB-85257D7E5192}">
      <dgm:prSet/>
      <dgm:spPr/>
      <dgm:t>
        <a:bodyPr/>
        <a:lstStyle/>
        <a:p>
          <a:endParaRPr lang="ru-RU"/>
        </a:p>
      </dgm:t>
    </dgm:pt>
    <dgm:pt modelId="{2B592CAE-57BF-4488-A0D9-FDC67AC8C9F9}" type="sibTrans" cxnId="{52F51E4F-9A8B-4301-86FB-85257D7E5192}">
      <dgm:prSet/>
      <dgm:spPr/>
      <dgm:t>
        <a:bodyPr/>
        <a:lstStyle/>
        <a:p>
          <a:endParaRPr lang="ru-RU"/>
        </a:p>
      </dgm:t>
    </dgm:pt>
    <dgm:pt modelId="{318E475A-F448-4BFC-8107-124E9F74B8B1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духовно – нравственной  сфере:         </a:t>
          </a:r>
        </a:p>
        <a:p>
          <a:pPr algn="ctr">
            <a:spcAft>
              <a:spcPts val="0"/>
            </a:spcAft>
          </a:pPr>
          <a:r>
            <a:rPr lang="ru-RU" sz="1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осознание детьми высших ценностей, идеалов, ориентиров, способность руководствоваться ими в практической деятельности</a:t>
          </a:r>
          <a:endParaRPr lang="ru-RU" sz="1200" b="1" i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EA76FE-4B63-4388-BC5E-38DAFD9164A8}" type="parTrans" cxnId="{14BD2AC6-BD63-4524-84AF-19659BFF96BA}">
      <dgm:prSet/>
      <dgm:spPr/>
      <dgm:t>
        <a:bodyPr/>
        <a:lstStyle/>
        <a:p>
          <a:endParaRPr lang="ru-RU"/>
        </a:p>
      </dgm:t>
    </dgm:pt>
    <dgm:pt modelId="{8AF8939E-569C-4F98-B51C-88F4EE4E9E05}" type="sibTrans" cxnId="{14BD2AC6-BD63-4524-84AF-19659BFF96BA}">
      <dgm:prSet/>
      <dgm:spPr/>
      <dgm:t>
        <a:bodyPr/>
        <a:lstStyle/>
        <a:p>
          <a:endParaRPr lang="ru-RU"/>
        </a:p>
      </dgm:t>
    </dgm:pt>
    <dgm:pt modelId="{DFE361ED-F9F6-4FF1-B27E-5EC83655AE1A}" type="pres">
      <dgm:prSet presAssocID="{24C0F34A-2AF6-450B-B521-CE2F051E7EB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A0DA1-A923-4BF6-9B5D-85B5F97D36AD}" type="pres">
      <dgm:prSet presAssocID="{24C0F34A-2AF6-450B-B521-CE2F051E7EB4}" presName="diamond" presStyleLbl="bgShp" presStyleIdx="0" presStyleCnt="1"/>
      <dgm:spPr/>
    </dgm:pt>
    <dgm:pt modelId="{17958AC4-5837-4E1C-AFCC-45E372D849C0}" type="pres">
      <dgm:prSet presAssocID="{24C0F34A-2AF6-450B-B521-CE2F051E7EB4}" presName="quad1" presStyleLbl="node1" presStyleIdx="0" presStyleCnt="4" custScaleY="127213" custLinFactNeighborX="2855" custLinFactNeighborY="-21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5ED1B-CE71-40FA-8E02-1581073C5FBF}" type="pres">
      <dgm:prSet presAssocID="{24C0F34A-2AF6-450B-B521-CE2F051E7EB4}" presName="quad2" presStyleLbl="node1" presStyleIdx="1" presStyleCnt="4" custScaleY="130915" custLinFactNeighborX="-519" custLinFactNeighborY="-19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7D22D-3838-46AD-A723-1CFF5BF406E7}" type="pres">
      <dgm:prSet presAssocID="{24C0F34A-2AF6-450B-B521-CE2F051E7EB4}" presName="quad3" presStyleLbl="node1" presStyleIdx="2" presStyleCnt="4" custScaleY="141053" custLinFactNeighborX="-1681" custLinFactNeighborY="17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C88D5-075F-4D5D-A9BD-967CF461281B}" type="pres">
      <dgm:prSet presAssocID="{24C0F34A-2AF6-450B-B521-CE2F051E7EB4}" presName="quad4" presStyleLbl="node1" presStyleIdx="3" presStyleCnt="4" custScaleY="140155" custLinFactNeighborX="4016" custLinFactNeighborY="17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87167-2EFB-4D52-BCBE-CE065099881B}" srcId="{24C0F34A-2AF6-450B-B521-CE2F051E7EB4}" destId="{FCA06E5F-547F-495B-B7C7-32CB7E547EEC}" srcOrd="2" destOrd="0" parTransId="{F6FE7C69-CFAD-4269-9E54-B443D12990FB}" sibTransId="{6A02D0A8-325C-4FB6-A9D4-95422718ECEA}"/>
    <dgm:cxn modelId="{BA324E77-F37F-47E9-BCB6-4F16AC9C3283}" type="presOf" srcId="{24C0F34A-2AF6-450B-B521-CE2F051E7EB4}" destId="{DFE361ED-F9F6-4FF1-B27E-5EC83655AE1A}" srcOrd="0" destOrd="0" presId="urn:microsoft.com/office/officeart/2005/8/layout/matrix3"/>
    <dgm:cxn modelId="{52F51E4F-9A8B-4301-86FB-85257D7E5192}" srcId="{24C0F34A-2AF6-450B-B521-CE2F051E7EB4}" destId="{90B46F24-5FB8-4A0E-840C-2DD9F7A51A20}" srcOrd="4" destOrd="0" parTransId="{13288790-AC4F-4B86-A4A4-A41B9ECEA1B5}" sibTransId="{2B592CAE-57BF-4488-A0D9-FDC67AC8C9F9}"/>
    <dgm:cxn modelId="{14BD2AC6-BD63-4524-84AF-19659BFF96BA}" srcId="{24C0F34A-2AF6-450B-B521-CE2F051E7EB4}" destId="{318E475A-F448-4BFC-8107-124E9F74B8B1}" srcOrd="3" destOrd="0" parTransId="{D0EA76FE-4B63-4388-BC5E-38DAFD9164A8}" sibTransId="{8AF8939E-569C-4F98-B51C-88F4EE4E9E05}"/>
    <dgm:cxn modelId="{BB3F8F83-1F6C-4C56-9543-975D61F24098}" type="presOf" srcId="{4A33C93B-7320-4DA3-BCC7-2DA54552D678}" destId="{1AE5ED1B-CE71-40FA-8E02-1581073C5FBF}" srcOrd="0" destOrd="0" presId="urn:microsoft.com/office/officeart/2005/8/layout/matrix3"/>
    <dgm:cxn modelId="{447F29E0-392A-45C5-B24D-BCC91E8E64DA}" srcId="{24C0F34A-2AF6-450B-B521-CE2F051E7EB4}" destId="{4A33C93B-7320-4DA3-BCC7-2DA54552D678}" srcOrd="1" destOrd="0" parTransId="{14871B25-B0D9-465A-9CBD-05075FF9A533}" sibTransId="{4D4EF6F4-CE7A-47E3-80A0-157D6C7CA022}"/>
    <dgm:cxn modelId="{8F41B8A8-7178-44D9-AD7F-E2B474498D1F}" type="presOf" srcId="{6B1C3F8B-D9B2-4355-A6BF-47EE1038E673}" destId="{17958AC4-5837-4E1C-AFCC-45E372D849C0}" srcOrd="0" destOrd="0" presId="urn:microsoft.com/office/officeart/2005/8/layout/matrix3"/>
    <dgm:cxn modelId="{9E83CA80-4341-4D2F-A4F7-BABB3CB46BF9}" type="presOf" srcId="{FCA06E5F-547F-495B-B7C7-32CB7E547EEC}" destId="{6E67D22D-3838-46AD-A723-1CFF5BF406E7}" srcOrd="0" destOrd="0" presId="urn:microsoft.com/office/officeart/2005/8/layout/matrix3"/>
    <dgm:cxn modelId="{7138AB16-1502-411B-870B-50992C316C34}" srcId="{24C0F34A-2AF6-450B-B521-CE2F051E7EB4}" destId="{6B1C3F8B-D9B2-4355-A6BF-47EE1038E673}" srcOrd="0" destOrd="0" parTransId="{8F0741A9-25A3-4940-B663-441992D56479}" sibTransId="{B83E2559-71EF-4D0C-91A3-88F30202AC8B}"/>
    <dgm:cxn modelId="{518B34C7-D96E-4D5B-9A8D-903FA88CED7F}" type="presOf" srcId="{318E475A-F448-4BFC-8107-124E9F74B8B1}" destId="{CFFC88D5-075F-4D5D-A9BD-967CF461281B}" srcOrd="0" destOrd="0" presId="urn:microsoft.com/office/officeart/2005/8/layout/matrix3"/>
    <dgm:cxn modelId="{C90BC169-9730-481C-8E99-C3C7882DF897}" type="presParOf" srcId="{DFE361ED-F9F6-4FF1-B27E-5EC83655AE1A}" destId="{3B0A0DA1-A923-4BF6-9B5D-85B5F97D36AD}" srcOrd="0" destOrd="0" presId="urn:microsoft.com/office/officeart/2005/8/layout/matrix3"/>
    <dgm:cxn modelId="{45B6C9E2-1C42-4C5B-8BBE-9106A0B5DDBF}" type="presParOf" srcId="{DFE361ED-F9F6-4FF1-B27E-5EC83655AE1A}" destId="{17958AC4-5837-4E1C-AFCC-45E372D849C0}" srcOrd="1" destOrd="0" presId="urn:microsoft.com/office/officeart/2005/8/layout/matrix3"/>
    <dgm:cxn modelId="{EA8AFA1F-CA74-43C5-BD4A-7253CCDBB218}" type="presParOf" srcId="{DFE361ED-F9F6-4FF1-B27E-5EC83655AE1A}" destId="{1AE5ED1B-CE71-40FA-8E02-1581073C5FBF}" srcOrd="2" destOrd="0" presId="urn:microsoft.com/office/officeart/2005/8/layout/matrix3"/>
    <dgm:cxn modelId="{0E47BE10-7996-4646-81A5-434A292C3A8F}" type="presParOf" srcId="{DFE361ED-F9F6-4FF1-B27E-5EC83655AE1A}" destId="{6E67D22D-3838-46AD-A723-1CFF5BF406E7}" srcOrd="3" destOrd="0" presId="urn:microsoft.com/office/officeart/2005/8/layout/matrix3"/>
    <dgm:cxn modelId="{D3320545-F6B0-4790-A876-BC8D506544F2}" type="presParOf" srcId="{DFE361ED-F9F6-4FF1-B27E-5EC83655AE1A}" destId="{CFFC88D5-075F-4D5D-A9BD-967CF461281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234638-A347-4F3E-943C-BC67EE976C2C}">
      <dsp:nvSpPr>
        <dsp:cNvPr id="0" name=""/>
        <dsp:cNvSpPr/>
      </dsp:nvSpPr>
      <dsp:spPr>
        <a:xfrm>
          <a:off x="0" y="0"/>
          <a:ext cx="6995160" cy="13440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Создание условий для формирования личности гражданина и патриота России с присущими ему ценностями, взглядами, ориентациями, установками, мотивами деятельности и поведения</a:t>
          </a:r>
          <a:r>
            <a:rPr lang="ru-RU" sz="1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5623512" cy="1344093"/>
      </dsp:txXfrm>
    </dsp:sp>
    <dsp:sp modelId="{0819AC99-B5F9-4158-BA89-58F18CF22657}">
      <dsp:nvSpPr>
        <dsp:cNvPr id="0" name=""/>
        <dsp:cNvSpPr/>
      </dsp:nvSpPr>
      <dsp:spPr>
        <a:xfrm>
          <a:off x="617219" y="1568108"/>
          <a:ext cx="6995160" cy="1344093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Формирование гражданской и правовой направленности развития личности</a:t>
          </a:r>
          <a:endParaRPr lang="ru-RU" sz="2600" b="1" i="1" kern="1200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7219" y="1568108"/>
        <a:ext cx="5504279" cy="1344093"/>
      </dsp:txXfrm>
    </dsp:sp>
    <dsp:sp modelId="{87AE0E42-A6BC-4B8E-970C-49CBF95D814C}">
      <dsp:nvSpPr>
        <dsp:cNvPr id="0" name=""/>
        <dsp:cNvSpPr/>
      </dsp:nvSpPr>
      <dsp:spPr>
        <a:xfrm>
          <a:off x="1234439" y="3136217"/>
          <a:ext cx="6995160" cy="134409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</a:t>
          </a:r>
          <a:r>
            <a:rPr lang="en-US" sz="2600" b="1" i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у  подрастающего поколения активной жизненной</a:t>
          </a:r>
          <a:r>
            <a:rPr lang="en-US" sz="2600" b="1" i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600" b="1" i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позиции  </a:t>
          </a:r>
          <a:endParaRPr lang="ru-RU" sz="2600" b="1" i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34439" y="3136217"/>
        <a:ext cx="5504279" cy="1344093"/>
      </dsp:txXfrm>
    </dsp:sp>
    <dsp:sp modelId="{5D32FE7D-0892-473E-A083-CD779F332A36}">
      <dsp:nvSpPr>
        <dsp:cNvPr id="0" name=""/>
        <dsp:cNvSpPr/>
      </dsp:nvSpPr>
      <dsp:spPr>
        <a:xfrm>
          <a:off x="6121499" y="1019270"/>
          <a:ext cx="873660" cy="873660"/>
        </a:xfrm>
        <a:prstGeom prst="downArrow">
          <a:avLst>
            <a:gd name="adj1" fmla="val 55000"/>
            <a:gd name="adj2" fmla="val 45000"/>
          </a:avLst>
        </a:prstGeom>
        <a:solidFill>
          <a:srgbClr val="00CC00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21499" y="1019270"/>
        <a:ext cx="873660" cy="873660"/>
      </dsp:txXfrm>
    </dsp:sp>
    <dsp:sp modelId="{FABEEF93-87AD-4747-B9B4-726828445F35}">
      <dsp:nvSpPr>
        <dsp:cNvPr id="0" name=""/>
        <dsp:cNvSpPr/>
      </dsp:nvSpPr>
      <dsp:spPr>
        <a:xfrm>
          <a:off x="6738719" y="2578418"/>
          <a:ext cx="873660" cy="873660"/>
        </a:xfrm>
        <a:prstGeom prst="downArrow">
          <a:avLst>
            <a:gd name="adj1" fmla="val 55000"/>
            <a:gd name="adj2" fmla="val 45000"/>
          </a:avLst>
        </a:prstGeom>
        <a:solidFill>
          <a:srgbClr val="00CC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38719" y="2578418"/>
        <a:ext cx="873660" cy="8736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E06E0F-ECF5-468D-BCA9-698A1C549BE3}">
      <dsp:nvSpPr>
        <dsp:cNvPr id="0" name=""/>
        <dsp:cNvSpPr/>
      </dsp:nvSpPr>
      <dsp:spPr>
        <a:xfrm>
          <a:off x="219765" y="1955172"/>
          <a:ext cx="1721495" cy="1921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67C998-4E92-471B-96B7-0D90F1A8F887}">
      <dsp:nvSpPr>
        <dsp:cNvPr id="0" name=""/>
        <dsp:cNvSpPr/>
      </dsp:nvSpPr>
      <dsp:spPr>
        <a:xfrm>
          <a:off x="467547" y="3240356"/>
          <a:ext cx="1457017" cy="14570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</a:rPr>
            <a:t>Формировать у учащихся систему знаний, уважения и интереса к государственным символам России </a:t>
          </a:r>
          <a:endParaRPr lang="ru-RU" sz="1200" b="1" kern="1200" dirty="0">
            <a:solidFill>
              <a:srgbClr val="0000FF"/>
            </a:solidFill>
          </a:endParaRPr>
        </a:p>
      </dsp:txBody>
      <dsp:txXfrm>
        <a:off x="467547" y="3240356"/>
        <a:ext cx="1457017" cy="1457017"/>
      </dsp:txXfrm>
    </dsp:sp>
    <dsp:sp modelId="{EFA0A944-14D3-46D2-9079-A7912E57351C}">
      <dsp:nvSpPr>
        <dsp:cNvPr id="0" name=""/>
        <dsp:cNvSpPr/>
      </dsp:nvSpPr>
      <dsp:spPr>
        <a:xfrm rot="110503">
          <a:off x="2141952" y="2778056"/>
          <a:ext cx="200847" cy="3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10503">
        <a:off x="2141952" y="2778056"/>
        <a:ext cx="200847" cy="350100"/>
      </dsp:txXfrm>
    </dsp:sp>
    <dsp:sp modelId="{C2F5BF42-0B7A-4D7B-8D08-A85D951C7CED}">
      <dsp:nvSpPr>
        <dsp:cNvPr id="0" name=""/>
        <dsp:cNvSpPr/>
      </dsp:nvSpPr>
      <dsp:spPr>
        <a:xfrm>
          <a:off x="2514814" y="2029214"/>
          <a:ext cx="1668284" cy="19189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22F520-FDDE-43E5-A4CE-F94433A12251}">
      <dsp:nvSpPr>
        <dsp:cNvPr id="0" name=""/>
        <dsp:cNvSpPr/>
      </dsp:nvSpPr>
      <dsp:spPr>
        <a:xfrm>
          <a:off x="2627777" y="3240360"/>
          <a:ext cx="1457017" cy="145701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6600"/>
              </a:solidFill>
            </a:rPr>
            <a:t>Воспитывать правосознание, способность к осознанию своих прав и прав другого человека</a:t>
          </a:r>
          <a:r>
            <a:rPr lang="ru-RU" sz="1100" b="1" kern="1200" dirty="0" smtClean="0">
              <a:solidFill>
                <a:srgbClr val="006600"/>
              </a:solidFill>
            </a:rPr>
            <a:t>.</a:t>
          </a:r>
          <a:endParaRPr lang="ru-RU" sz="1100" b="1" kern="1200" dirty="0">
            <a:solidFill>
              <a:srgbClr val="006600"/>
            </a:solidFill>
          </a:endParaRPr>
        </a:p>
      </dsp:txBody>
      <dsp:txXfrm>
        <a:off x="2627777" y="3240360"/>
        <a:ext cx="1457017" cy="1457017"/>
      </dsp:txXfrm>
    </dsp:sp>
    <dsp:sp modelId="{74C58429-64C8-4236-99BD-CBCD3F31DB36}">
      <dsp:nvSpPr>
        <dsp:cNvPr id="0" name=""/>
        <dsp:cNvSpPr/>
      </dsp:nvSpPr>
      <dsp:spPr>
        <a:xfrm rot="21499490">
          <a:off x="4446553" y="2788654"/>
          <a:ext cx="211216" cy="3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499490">
        <a:off x="4446553" y="2788654"/>
        <a:ext cx="211216" cy="350100"/>
      </dsp:txXfrm>
    </dsp:sp>
    <dsp:sp modelId="{77AEF274-0E4A-49A7-9C75-21D556561553}">
      <dsp:nvSpPr>
        <dsp:cNvPr id="0" name=""/>
        <dsp:cNvSpPr/>
      </dsp:nvSpPr>
      <dsp:spPr>
        <a:xfrm>
          <a:off x="4786317" y="2000234"/>
          <a:ext cx="1747619" cy="18417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7DB1C3-1EF4-4B01-840D-4F88A3D22554}">
      <dsp:nvSpPr>
        <dsp:cNvPr id="0" name=""/>
        <dsp:cNvSpPr/>
      </dsp:nvSpPr>
      <dsp:spPr>
        <a:xfrm>
          <a:off x="5076053" y="3240360"/>
          <a:ext cx="1457017" cy="145701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808000"/>
              </a:solidFill>
            </a:rPr>
            <a:t>Формировать культуру проявления гражданской позиции.</a:t>
          </a:r>
          <a:endParaRPr lang="ru-RU" sz="1400" b="1" kern="1200" dirty="0">
            <a:solidFill>
              <a:srgbClr val="808000"/>
            </a:solidFill>
          </a:endParaRPr>
        </a:p>
      </dsp:txBody>
      <dsp:txXfrm>
        <a:off x="5076053" y="3240360"/>
        <a:ext cx="1457017" cy="1457017"/>
      </dsp:txXfrm>
    </dsp:sp>
    <dsp:sp modelId="{CA60840E-7B0E-417C-8C7F-E284B396FD62}">
      <dsp:nvSpPr>
        <dsp:cNvPr id="0" name=""/>
        <dsp:cNvSpPr/>
      </dsp:nvSpPr>
      <dsp:spPr>
        <a:xfrm rot="21594060">
          <a:off x="6722372" y="2744049"/>
          <a:ext cx="188436" cy="350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594060">
        <a:off x="6722372" y="2744049"/>
        <a:ext cx="188436" cy="350100"/>
      </dsp:txXfrm>
    </dsp:sp>
    <dsp:sp modelId="{5E6C6254-D867-4F15-B6DA-764FB44E48D6}">
      <dsp:nvSpPr>
        <dsp:cNvPr id="0" name=""/>
        <dsp:cNvSpPr/>
      </dsp:nvSpPr>
      <dsp:spPr>
        <a:xfrm>
          <a:off x="7072324" y="2000241"/>
          <a:ext cx="1771252" cy="18337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C0F4D9-786F-4C1C-840A-130AC5FCB3B2}">
      <dsp:nvSpPr>
        <dsp:cNvPr id="0" name=""/>
        <dsp:cNvSpPr/>
      </dsp:nvSpPr>
      <dsp:spPr>
        <a:xfrm>
          <a:off x="7524328" y="3240367"/>
          <a:ext cx="1457017" cy="145701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</a:rPr>
            <a:t>Развивать и углублять знания об истории и культуре родного края.</a:t>
          </a:r>
          <a:endParaRPr lang="ru-RU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524328" y="3240367"/>
        <a:ext cx="1457017" cy="14570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9A335-21F5-4C50-A8BC-C93E3A65763F}">
      <dsp:nvSpPr>
        <dsp:cNvPr id="0" name=""/>
        <dsp:cNvSpPr/>
      </dsp:nvSpPr>
      <dsp:spPr>
        <a:xfrm>
          <a:off x="746641" y="2065675"/>
          <a:ext cx="2701435" cy="15836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Индивидуальные, групповые, коллективные</a:t>
          </a:r>
        </a:p>
      </dsp:txBody>
      <dsp:txXfrm>
        <a:off x="746641" y="2065675"/>
        <a:ext cx="2701435" cy="1583688"/>
      </dsp:txXfrm>
    </dsp:sp>
    <dsp:sp modelId="{E1A98DE4-4283-4B7B-99AA-4FA38B38C1CD}">
      <dsp:nvSpPr>
        <dsp:cNvPr id="0" name=""/>
        <dsp:cNvSpPr/>
      </dsp:nvSpPr>
      <dsp:spPr>
        <a:xfrm rot="17692822">
          <a:off x="2982406" y="2114930"/>
          <a:ext cx="16077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07768" y="13315"/>
              </a:lnTo>
            </a:path>
          </a:pathLst>
        </a:custGeom>
        <a:noFill/>
        <a:ln w="50800" cap="flat" cmpd="sng" algn="ctr">
          <a:solidFill>
            <a:srgbClr val="0000FF"/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7692822">
        <a:off x="3746097" y="2088051"/>
        <a:ext cx="80388" cy="80388"/>
      </dsp:txXfrm>
    </dsp:sp>
    <dsp:sp modelId="{07A78255-F196-49BB-B1FA-55CF85E47B73}">
      <dsp:nvSpPr>
        <dsp:cNvPr id="0" name=""/>
        <dsp:cNvSpPr/>
      </dsp:nvSpPr>
      <dsp:spPr>
        <a:xfrm>
          <a:off x="4124505" y="976203"/>
          <a:ext cx="1691071" cy="8455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Теоретические</a:t>
          </a:r>
        </a:p>
      </dsp:txBody>
      <dsp:txXfrm>
        <a:off x="4124505" y="976203"/>
        <a:ext cx="1691071" cy="845535"/>
      </dsp:txXfrm>
    </dsp:sp>
    <dsp:sp modelId="{31E711CA-22D1-493B-B442-29999C27B199}">
      <dsp:nvSpPr>
        <dsp:cNvPr id="0" name=""/>
        <dsp:cNvSpPr/>
      </dsp:nvSpPr>
      <dsp:spPr>
        <a:xfrm rot="18289469">
          <a:off x="5561538" y="899472"/>
          <a:ext cx="118450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84504" y="13315"/>
              </a:lnTo>
            </a:path>
          </a:pathLst>
        </a:custGeom>
        <a:noFill/>
        <a:ln w="50800" cap="flat" cmpd="sng" algn="ctr">
          <a:solidFill>
            <a:srgbClr val="0000FF"/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8289469">
        <a:off x="6124178" y="883175"/>
        <a:ext cx="59225" cy="59225"/>
      </dsp:txXfrm>
    </dsp:sp>
    <dsp:sp modelId="{80FB27ED-E301-4AC8-905B-F96BB0FA4485}">
      <dsp:nvSpPr>
        <dsp:cNvPr id="0" name=""/>
        <dsp:cNvSpPr/>
      </dsp:nvSpPr>
      <dsp:spPr>
        <a:xfrm>
          <a:off x="6492005" y="3837"/>
          <a:ext cx="1691071" cy="8455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Беседы</a:t>
          </a:r>
          <a:r>
            <a:rPr lang="ru-RU" sz="1800" kern="1200" dirty="0" smtClean="0"/>
            <a:t>  </a:t>
          </a:r>
          <a:endParaRPr lang="ru-RU" sz="1800" kern="1200" dirty="0"/>
        </a:p>
      </dsp:txBody>
      <dsp:txXfrm>
        <a:off x="6492005" y="3837"/>
        <a:ext cx="1691071" cy="845535"/>
      </dsp:txXfrm>
    </dsp:sp>
    <dsp:sp modelId="{8F0D085F-C3FB-47A1-8D27-6DDA1F858490}">
      <dsp:nvSpPr>
        <dsp:cNvPr id="0" name=""/>
        <dsp:cNvSpPr/>
      </dsp:nvSpPr>
      <dsp:spPr>
        <a:xfrm>
          <a:off x="5815576" y="1385655"/>
          <a:ext cx="67642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428" y="13315"/>
              </a:lnTo>
            </a:path>
          </a:pathLst>
        </a:custGeom>
        <a:noFill/>
        <a:ln w="50800" cap="flat" cmpd="sng" algn="ctr">
          <a:solidFill>
            <a:srgbClr val="0000FF"/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36880" y="1382060"/>
        <a:ext cx="33821" cy="33821"/>
      </dsp:txXfrm>
    </dsp:sp>
    <dsp:sp modelId="{355B2FF1-9A8A-4F52-AB7D-0DE6D47F75EB}">
      <dsp:nvSpPr>
        <dsp:cNvPr id="0" name=""/>
        <dsp:cNvSpPr/>
      </dsp:nvSpPr>
      <dsp:spPr>
        <a:xfrm>
          <a:off x="6492005" y="976203"/>
          <a:ext cx="1691071" cy="8455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Встречи  с интересными людьми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92005" y="976203"/>
        <a:ext cx="1691071" cy="845535"/>
      </dsp:txXfrm>
    </dsp:sp>
    <dsp:sp modelId="{F9492C51-337A-47C2-A82F-53C410E6F548}">
      <dsp:nvSpPr>
        <dsp:cNvPr id="0" name=""/>
        <dsp:cNvSpPr/>
      </dsp:nvSpPr>
      <dsp:spPr>
        <a:xfrm rot="3310531">
          <a:off x="5561538" y="1871838"/>
          <a:ext cx="118450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84504" y="13315"/>
              </a:lnTo>
            </a:path>
          </a:pathLst>
        </a:custGeom>
        <a:noFill/>
        <a:ln w="50800" cap="flat" cmpd="sng" algn="ctr">
          <a:solidFill>
            <a:srgbClr val="0000FF"/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3310531">
        <a:off x="6124178" y="1855541"/>
        <a:ext cx="59225" cy="59225"/>
      </dsp:txXfrm>
    </dsp:sp>
    <dsp:sp modelId="{074A4D54-03A4-497E-8999-BD1299B4F3CE}">
      <dsp:nvSpPr>
        <dsp:cNvPr id="0" name=""/>
        <dsp:cNvSpPr/>
      </dsp:nvSpPr>
      <dsp:spPr>
        <a:xfrm>
          <a:off x="6492005" y="1948569"/>
          <a:ext cx="1691071" cy="8455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Экскурсии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6492005" y="1948569"/>
        <a:ext cx="1691071" cy="845535"/>
      </dsp:txXfrm>
    </dsp:sp>
    <dsp:sp modelId="{97B631B8-7ABF-47CF-BAAB-AE10A2A984ED}">
      <dsp:nvSpPr>
        <dsp:cNvPr id="0" name=""/>
        <dsp:cNvSpPr/>
      </dsp:nvSpPr>
      <dsp:spPr>
        <a:xfrm rot="3907178">
          <a:off x="2982406" y="3573479"/>
          <a:ext cx="16077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07768" y="13315"/>
              </a:lnTo>
            </a:path>
          </a:pathLst>
        </a:custGeom>
        <a:noFill/>
        <a:ln w="50800" cap="flat" cmpd="sng" algn="ctr">
          <a:solidFill>
            <a:srgbClr val="0000FF"/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3907178">
        <a:off x="3746097" y="3546600"/>
        <a:ext cx="80388" cy="80388"/>
      </dsp:txXfrm>
    </dsp:sp>
    <dsp:sp modelId="{14F595A9-FF47-4794-9585-F6B77273FFED}">
      <dsp:nvSpPr>
        <dsp:cNvPr id="0" name=""/>
        <dsp:cNvSpPr/>
      </dsp:nvSpPr>
      <dsp:spPr>
        <a:xfrm>
          <a:off x="4124505" y="3893301"/>
          <a:ext cx="1691071" cy="8455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Практические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4124505" y="3893301"/>
        <a:ext cx="1691071" cy="845535"/>
      </dsp:txXfrm>
    </dsp:sp>
    <dsp:sp modelId="{F4E7B941-AEA2-4F1B-B175-55CEF559FFC9}">
      <dsp:nvSpPr>
        <dsp:cNvPr id="0" name=""/>
        <dsp:cNvSpPr/>
      </dsp:nvSpPr>
      <dsp:spPr>
        <a:xfrm rot="18283033">
          <a:off x="5571398" y="3836504"/>
          <a:ext cx="11344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34464" y="13315"/>
              </a:lnTo>
            </a:path>
          </a:pathLst>
        </a:custGeom>
        <a:noFill/>
        <a:ln w="50800" cap="flat" cmpd="sng" algn="ctr">
          <a:solidFill>
            <a:srgbClr val="0000FF"/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8283033">
        <a:off x="6110269" y="3821457"/>
        <a:ext cx="56723" cy="56723"/>
      </dsp:txXfrm>
    </dsp:sp>
    <dsp:sp modelId="{C09FD58F-380D-463B-BC61-47D4A4FE7405}">
      <dsp:nvSpPr>
        <dsp:cNvPr id="0" name=""/>
        <dsp:cNvSpPr/>
      </dsp:nvSpPr>
      <dsp:spPr>
        <a:xfrm>
          <a:off x="6461684" y="2960802"/>
          <a:ext cx="1691071" cy="845535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Проекты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61684" y="2960802"/>
        <a:ext cx="1691071" cy="845535"/>
      </dsp:txXfrm>
    </dsp:sp>
    <dsp:sp modelId="{887AF738-8F94-4356-B19F-8956064CED0C}">
      <dsp:nvSpPr>
        <dsp:cNvPr id="0" name=""/>
        <dsp:cNvSpPr/>
      </dsp:nvSpPr>
      <dsp:spPr>
        <a:xfrm>
          <a:off x="5815576" y="4302753"/>
          <a:ext cx="67642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428" y="13315"/>
              </a:lnTo>
            </a:path>
          </a:pathLst>
        </a:custGeom>
        <a:noFill/>
        <a:ln w="50800" cap="flat" cmpd="sng" algn="ctr">
          <a:solidFill>
            <a:srgbClr val="0000FF"/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36880" y="4299158"/>
        <a:ext cx="33821" cy="33821"/>
      </dsp:txXfrm>
    </dsp:sp>
    <dsp:sp modelId="{BEDCEB22-036F-456F-86D4-9D10809E7919}">
      <dsp:nvSpPr>
        <dsp:cNvPr id="0" name=""/>
        <dsp:cNvSpPr/>
      </dsp:nvSpPr>
      <dsp:spPr>
        <a:xfrm>
          <a:off x="6492005" y="3893301"/>
          <a:ext cx="1691071" cy="845535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Конкурсы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6492005" y="3893301"/>
        <a:ext cx="1691071" cy="845535"/>
      </dsp:txXfrm>
    </dsp:sp>
    <dsp:sp modelId="{22DC5EF8-69AB-4243-973E-B23C30BAE578}">
      <dsp:nvSpPr>
        <dsp:cNvPr id="0" name=""/>
        <dsp:cNvSpPr/>
      </dsp:nvSpPr>
      <dsp:spPr>
        <a:xfrm rot="3310531">
          <a:off x="5561538" y="4788936"/>
          <a:ext cx="118450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84504" y="13315"/>
              </a:lnTo>
            </a:path>
          </a:pathLst>
        </a:custGeom>
        <a:noFill/>
        <a:ln w="50800" cap="flat" cmpd="sng" algn="ctr">
          <a:solidFill>
            <a:srgbClr val="0000FF"/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10531">
        <a:off x="6124178" y="4772639"/>
        <a:ext cx="59225" cy="59225"/>
      </dsp:txXfrm>
    </dsp:sp>
    <dsp:sp modelId="{428F7D1B-73AD-4205-80C7-6655C2AFEFC0}">
      <dsp:nvSpPr>
        <dsp:cNvPr id="0" name=""/>
        <dsp:cNvSpPr/>
      </dsp:nvSpPr>
      <dsp:spPr>
        <a:xfrm>
          <a:off x="6492005" y="4865667"/>
          <a:ext cx="1691071" cy="845535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Выставки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6492005" y="4865667"/>
        <a:ext cx="1691071" cy="8455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FE4D36-1FA9-460A-B454-3FCC34EB42E7}">
      <dsp:nvSpPr>
        <dsp:cNvPr id="0" name=""/>
        <dsp:cNvSpPr/>
      </dsp:nvSpPr>
      <dsp:spPr>
        <a:xfrm>
          <a:off x="1086" y="1130865"/>
          <a:ext cx="1415145" cy="1415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870FA4-499D-432B-BBE6-3CEDE4016CDA}">
      <dsp:nvSpPr>
        <dsp:cNvPr id="0" name=""/>
        <dsp:cNvSpPr/>
      </dsp:nvSpPr>
      <dsp:spPr>
        <a:xfrm>
          <a:off x="186797" y="2521033"/>
          <a:ext cx="1415145" cy="14151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 – продолжатель рода</a:t>
          </a:r>
          <a:endParaRPr lang="ru-RU" sz="1400" b="1" i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797" y="2521033"/>
        <a:ext cx="1415145" cy="1415145"/>
      </dsp:txXfrm>
    </dsp:sp>
    <dsp:sp modelId="{4905E39F-7D84-49B1-8A90-1852DECBCA43}">
      <dsp:nvSpPr>
        <dsp:cNvPr id="0" name=""/>
        <dsp:cNvSpPr/>
      </dsp:nvSpPr>
      <dsp:spPr>
        <a:xfrm>
          <a:off x="1688820" y="1668417"/>
          <a:ext cx="272588" cy="340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688820" y="1668417"/>
        <a:ext cx="272588" cy="340039"/>
      </dsp:txXfrm>
    </dsp:sp>
    <dsp:sp modelId="{64802D1E-CC94-41BA-924D-4198EAE03566}">
      <dsp:nvSpPr>
        <dsp:cNvPr id="0" name=""/>
        <dsp:cNvSpPr/>
      </dsp:nvSpPr>
      <dsp:spPr>
        <a:xfrm>
          <a:off x="2195056" y="1130865"/>
          <a:ext cx="1415145" cy="1415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82ADDD-E687-44B8-A6BE-2E5442C11C6D}">
      <dsp:nvSpPr>
        <dsp:cNvPr id="0" name=""/>
        <dsp:cNvSpPr/>
      </dsp:nvSpPr>
      <dsp:spPr>
        <a:xfrm>
          <a:off x="2458613" y="2548883"/>
          <a:ext cx="1415145" cy="14151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Я и мой город</a:t>
          </a:r>
          <a:endParaRPr lang="ru-RU" sz="2400" b="1" i="1" kern="1200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8613" y="2548883"/>
        <a:ext cx="1415145" cy="1415145"/>
      </dsp:txXfrm>
    </dsp:sp>
    <dsp:sp modelId="{E9D2D19D-5CCC-49C8-8520-D58360C21332}">
      <dsp:nvSpPr>
        <dsp:cNvPr id="0" name=""/>
        <dsp:cNvSpPr/>
      </dsp:nvSpPr>
      <dsp:spPr>
        <a:xfrm>
          <a:off x="3882790" y="1668417"/>
          <a:ext cx="272588" cy="340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882790" y="1668417"/>
        <a:ext cx="272588" cy="340039"/>
      </dsp:txXfrm>
    </dsp:sp>
    <dsp:sp modelId="{94EDCE1B-CBE6-41B4-A2FF-57792829F777}">
      <dsp:nvSpPr>
        <dsp:cNvPr id="0" name=""/>
        <dsp:cNvSpPr/>
      </dsp:nvSpPr>
      <dsp:spPr>
        <a:xfrm>
          <a:off x="4389025" y="1130865"/>
          <a:ext cx="1415145" cy="1415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3C487A-1DFC-4B96-98B4-8B009C9B501C}">
      <dsp:nvSpPr>
        <dsp:cNvPr id="0" name=""/>
        <dsp:cNvSpPr/>
      </dsp:nvSpPr>
      <dsp:spPr>
        <a:xfrm>
          <a:off x="4643031" y="2573464"/>
          <a:ext cx="1415145" cy="14151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Я и моя республика</a:t>
          </a:r>
          <a:endParaRPr lang="ru-RU" sz="1800" b="1" i="1" kern="1200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3031" y="2573464"/>
        <a:ext cx="1415145" cy="1415145"/>
      </dsp:txXfrm>
    </dsp:sp>
    <dsp:sp modelId="{60C546F3-BF14-4B32-A684-8604FB325B6F}">
      <dsp:nvSpPr>
        <dsp:cNvPr id="0" name=""/>
        <dsp:cNvSpPr/>
      </dsp:nvSpPr>
      <dsp:spPr>
        <a:xfrm rot="21574606">
          <a:off x="6088003" y="1660046"/>
          <a:ext cx="283844" cy="340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1574606">
        <a:off x="6088003" y="1660046"/>
        <a:ext cx="283844" cy="340039"/>
      </dsp:txXfrm>
    </dsp:sp>
    <dsp:sp modelId="{ED1995E1-1C04-49B4-80B1-5D932AA70891}">
      <dsp:nvSpPr>
        <dsp:cNvPr id="0" name=""/>
        <dsp:cNvSpPr/>
      </dsp:nvSpPr>
      <dsp:spPr>
        <a:xfrm>
          <a:off x="6615132" y="1114421"/>
          <a:ext cx="1415145" cy="1415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FFF7DA-084A-4007-9F5D-EA688849C591}">
      <dsp:nvSpPr>
        <dsp:cNvPr id="0" name=""/>
        <dsp:cNvSpPr/>
      </dsp:nvSpPr>
      <dsp:spPr>
        <a:xfrm>
          <a:off x="6779092" y="2548883"/>
          <a:ext cx="1415145" cy="14151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Я – гражданин России</a:t>
          </a:r>
          <a:endParaRPr lang="ru-RU" sz="1800" b="1" i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79092" y="2548883"/>
        <a:ext cx="1415145" cy="141514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EF29C-BCE8-4EB4-B3EA-9FA80965A808}">
      <dsp:nvSpPr>
        <dsp:cNvPr id="0" name=""/>
        <dsp:cNvSpPr/>
      </dsp:nvSpPr>
      <dsp:spPr>
        <a:xfrm>
          <a:off x="4035" y="2071250"/>
          <a:ext cx="2250014" cy="13582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Monotype Corsiva" pitchFamily="66" charset="0"/>
            </a:rPr>
            <a:t>Я – продолжатель рода</a:t>
          </a:r>
          <a:endParaRPr lang="ru-RU" sz="2400" kern="1200" dirty="0"/>
        </a:p>
      </dsp:txBody>
      <dsp:txXfrm>
        <a:off x="4035" y="2071250"/>
        <a:ext cx="2250014" cy="1067157"/>
      </dsp:txXfrm>
    </dsp:sp>
    <dsp:sp modelId="{D88012CA-9408-4855-8C1A-C186D1FD841D}">
      <dsp:nvSpPr>
        <dsp:cNvPr id="0" name=""/>
        <dsp:cNvSpPr/>
      </dsp:nvSpPr>
      <dsp:spPr>
        <a:xfrm>
          <a:off x="1221812" y="2405443"/>
          <a:ext cx="1872856" cy="1872856"/>
        </a:xfrm>
        <a:prstGeom prst="leftCircularArrow">
          <a:avLst>
            <a:gd name="adj1" fmla="val 2502"/>
            <a:gd name="adj2" fmla="val 303264"/>
            <a:gd name="adj3" fmla="val 2078775"/>
            <a:gd name="adj4" fmla="val 9024489"/>
            <a:gd name="adj5" fmla="val 291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F10F6-306B-4461-B6C8-58C237D03BBC}">
      <dsp:nvSpPr>
        <dsp:cNvPr id="0" name=""/>
        <dsp:cNvSpPr/>
      </dsp:nvSpPr>
      <dsp:spPr>
        <a:xfrm>
          <a:off x="671619" y="3138408"/>
          <a:ext cx="1463752" cy="5820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 класс</a:t>
          </a:r>
          <a:endParaRPr lang="ru-RU" sz="3300" kern="1200" dirty="0"/>
        </a:p>
      </dsp:txBody>
      <dsp:txXfrm>
        <a:off x="671619" y="3138408"/>
        <a:ext cx="1463752" cy="582086"/>
      </dsp:txXfrm>
    </dsp:sp>
    <dsp:sp modelId="{A7571486-85A8-4E0F-8F39-8579D9DD6F9F}">
      <dsp:nvSpPr>
        <dsp:cNvPr id="0" name=""/>
        <dsp:cNvSpPr/>
      </dsp:nvSpPr>
      <dsp:spPr>
        <a:xfrm>
          <a:off x="2477204" y="2071250"/>
          <a:ext cx="1646721" cy="13582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Monotype Corsiva" pitchFamily="66" charset="0"/>
            </a:rPr>
            <a:t>Я и мой город</a:t>
          </a:r>
          <a:endParaRPr lang="ru-RU" sz="2400" kern="1200" dirty="0"/>
        </a:p>
      </dsp:txBody>
      <dsp:txXfrm>
        <a:off x="2477204" y="2362293"/>
        <a:ext cx="1646721" cy="1067157"/>
      </dsp:txXfrm>
    </dsp:sp>
    <dsp:sp modelId="{FB658058-C511-4346-A54D-3DC7BF5CB097}">
      <dsp:nvSpPr>
        <dsp:cNvPr id="0" name=""/>
        <dsp:cNvSpPr/>
      </dsp:nvSpPr>
      <dsp:spPr>
        <a:xfrm>
          <a:off x="3529036" y="1222978"/>
          <a:ext cx="1955365" cy="1955365"/>
        </a:xfrm>
        <a:prstGeom prst="circularArrow">
          <a:avLst>
            <a:gd name="adj1" fmla="val 2397"/>
            <a:gd name="adj2" fmla="val 289759"/>
            <a:gd name="adj3" fmla="val 19413634"/>
            <a:gd name="adj4" fmla="val 12454414"/>
            <a:gd name="adj5" fmla="val 279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6520F-4221-49F1-9A9C-937AA7E781D1}">
      <dsp:nvSpPr>
        <dsp:cNvPr id="0" name=""/>
        <dsp:cNvSpPr/>
      </dsp:nvSpPr>
      <dsp:spPr>
        <a:xfrm>
          <a:off x="2843142" y="1780207"/>
          <a:ext cx="1463752" cy="5820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 класс</a:t>
          </a:r>
          <a:endParaRPr lang="ru-RU" sz="3300" kern="1200" dirty="0"/>
        </a:p>
      </dsp:txBody>
      <dsp:txXfrm>
        <a:off x="2843142" y="1780207"/>
        <a:ext cx="1463752" cy="582086"/>
      </dsp:txXfrm>
    </dsp:sp>
    <dsp:sp modelId="{A6FFD752-4933-4015-AEEE-28D840E12C15}">
      <dsp:nvSpPr>
        <dsp:cNvPr id="0" name=""/>
        <dsp:cNvSpPr/>
      </dsp:nvSpPr>
      <dsp:spPr>
        <a:xfrm>
          <a:off x="4536504" y="2014477"/>
          <a:ext cx="1646721" cy="13582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Monotype Corsiva" pitchFamily="66" charset="0"/>
            </a:rPr>
            <a:t>Я родом из Якутии</a:t>
          </a:r>
          <a:endParaRPr lang="ru-RU" sz="2400" kern="1200" dirty="0"/>
        </a:p>
      </dsp:txBody>
      <dsp:txXfrm>
        <a:off x="4536504" y="2014477"/>
        <a:ext cx="1646721" cy="1067157"/>
      </dsp:txXfrm>
    </dsp:sp>
    <dsp:sp modelId="{475E43FF-770C-40AC-973A-88CF527BD8FB}">
      <dsp:nvSpPr>
        <dsp:cNvPr id="0" name=""/>
        <dsp:cNvSpPr/>
      </dsp:nvSpPr>
      <dsp:spPr>
        <a:xfrm>
          <a:off x="5437550" y="2161322"/>
          <a:ext cx="2099773" cy="2099773"/>
        </a:xfrm>
        <a:prstGeom prst="leftCircularArrow">
          <a:avLst>
            <a:gd name="adj1" fmla="val 2232"/>
            <a:gd name="adj2" fmla="val 268807"/>
            <a:gd name="adj3" fmla="val 1981059"/>
            <a:gd name="adj4" fmla="val 8961231"/>
            <a:gd name="adj5" fmla="val 260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36A4C-D63B-4C0E-AE8F-29E4AE912173}">
      <dsp:nvSpPr>
        <dsp:cNvPr id="0" name=""/>
        <dsp:cNvSpPr/>
      </dsp:nvSpPr>
      <dsp:spPr>
        <a:xfrm>
          <a:off x="4895987" y="3138408"/>
          <a:ext cx="1463752" cy="5820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З класс</a:t>
          </a:r>
        </a:p>
      </dsp:txBody>
      <dsp:txXfrm>
        <a:off x="4895987" y="3138408"/>
        <a:ext cx="1463752" cy="582086"/>
      </dsp:txXfrm>
    </dsp:sp>
    <dsp:sp modelId="{0AE26947-BF75-46AA-98AC-C192530F5B65}">
      <dsp:nvSpPr>
        <dsp:cNvPr id="0" name=""/>
        <dsp:cNvSpPr/>
      </dsp:nvSpPr>
      <dsp:spPr>
        <a:xfrm>
          <a:off x="6586929" y="2039278"/>
          <a:ext cx="2270054" cy="135820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Monotype Corsiva" pitchFamily="66" charset="0"/>
            </a:rPr>
            <a:t>Я – гражданин России</a:t>
          </a:r>
          <a:endParaRPr lang="ru-RU" sz="2400" kern="1200" dirty="0"/>
        </a:p>
      </dsp:txBody>
      <dsp:txXfrm>
        <a:off x="6586929" y="2330321"/>
        <a:ext cx="2270054" cy="1067157"/>
      </dsp:txXfrm>
    </dsp:sp>
    <dsp:sp modelId="{E12902A3-E4BA-4584-901C-E1918B7C0480}">
      <dsp:nvSpPr>
        <dsp:cNvPr id="0" name=""/>
        <dsp:cNvSpPr/>
      </dsp:nvSpPr>
      <dsp:spPr>
        <a:xfrm>
          <a:off x="7260498" y="1780207"/>
          <a:ext cx="1463752" cy="5820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4 класс</a:t>
          </a:r>
          <a:endParaRPr lang="ru-RU" sz="3300" kern="1200" dirty="0"/>
        </a:p>
      </dsp:txBody>
      <dsp:txXfrm>
        <a:off x="7260498" y="1780207"/>
        <a:ext cx="1463752" cy="58208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FF53F6-5927-4378-A5D5-65E6D425A9EE}">
      <dsp:nvSpPr>
        <dsp:cNvPr id="0" name=""/>
        <dsp:cNvSpPr/>
      </dsp:nvSpPr>
      <dsp:spPr>
        <a:xfrm rot="5400000">
          <a:off x="-224321" y="228739"/>
          <a:ext cx="1495476" cy="104683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1 класс</a:t>
          </a:r>
          <a:endParaRPr lang="ru-RU" sz="2500" b="1" kern="1200" dirty="0"/>
        </a:p>
      </dsp:txBody>
      <dsp:txXfrm rot="5400000">
        <a:off x="-224321" y="228739"/>
        <a:ext cx="1495476" cy="1046833"/>
      </dsp:txXfrm>
    </dsp:sp>
    <dsp:sp modelId="{0F9AD243-377D-4A5F-8C07-3575A2FDA188}">
      <dsp:nvSpPr>
        <dsp:cNvPr id="0" name=""/>
        <dsp:cNvSpPr/>
      </dsp:nvSpPr>
      <dsp:spPr>
        <a:xfrm rot="5400000">
          <a:off x="4255026" y="-3203775"/>
          <a:ext cx="972059" cy="7388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u="sng" kern="1200" dirty="0" smtClean="0">
              <a:solidFill>
                <a:srgbClr val="0000FF"/>
              </a:solidFill>
            </a:rPr>
            <a:t>Цель</a:t>
          </a:r>
          <a:r>
            <a:rPr lang="ru-RU" sz="2400" b="1" i="1" u="sng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:</a:t>
          </a:r>
          <a:r>
            <a:rPr lang="ru-RU" sz="2400" b="1" i="1" u="none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Развитие чувства ответственности за прошлое, настоящее и будущее рода; осознание себя как части микро-социума.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55026" y="-3203775"/>
        <a:ext cx="972059" cy="7388446"/>
      </dsp:txXfrm>
    </dsp:sp>
    <dsp:sp modelId="{6B5F7067-0543-4F0C-9F87-39218CD913CC}">
      <dsp:nvSpPr>
        <dsp:cNvPr id="0" name=""/>
        <dsp:cNvSpPr/>
      </dsp:nvSpPr>
      <dsp:spPr>
        <a:xfrm rot="5400000">
          <a:off x="-224321" y="1582710"/>
          <a:ext cx="1495476" cy="104683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2 класс</a:t>
          </a:r>
          <a:endParaRPr lang="ru-RU" sz="2500" b="1" kern="1200" dirty="0"/>
        </a:p>
      </dsp:txBody>
      <dsp:txXfrm rot="5400000">
        <a:off x="-224321" y="1582710"/>
        <a:ext cx="1495476" cy="1046833"/>
      </dsp:txXfrm>
    </dsp:sp>
    <dsp:sp modelId="{7C104EB9-48F9-42DB-8537-70FEBC7AACF4}">
      <dsp:nvSpPr>
        <dsp:cNvPr id="0" name=""/>
        <dsp:cNvSpPr/>
      </dsp:nvSpPr>
      <dsp:spPr>
        <a:xfrm rot="5400000">
          <a:off x="4227689" y="-1841474"/>
          <a:ext cx="972059" cy="7388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u="sng" kern="1200" dirty="0" smtClean="0">
              <a:solidFill>
                <a:srgbClr val="0000FF"/>
              </a:solidFill>
            </a:rPr>
            <a:t>Цель:</a:t>
          </a:r>
          <a:r>
            <a:rPr lang="ru-RU" sz="2400" b="1" kern="1200" dirty="0" smtClean="0">
              <a:solidFill>
                <a:srgbClr val="0000FF"/>
              </a:solidFill>
            </a:rPr>
            <a:t> </a:t>
          </a:r>
          <a:r>
            <a:rPr lang="ru-RU" sz="2400" b="1" kern="1200" dirty="0" smtClean="0"/>
            <a:t>  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Развитие чувства сопричастности  развитию города; развитие чувства ответственности за будущее нашего города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27689" y="-1841474"/>
        <a:ext cx="972059" cy="7388446"/>
      </dsp:txXfrm>
    </dsp:sp>
    <dsp:sp modelId="{26762061-F3A3-4FBB-9B34-5B3273CACC21}">
      <dsp:nvSpPr>
        <dsp:cNvPr id="0" name=""/>
        <dsp:cNvSpPr/>
      </dsp:nvSpPr>
      <dsp:spPr>
        <a:xfrm rot="5400000">
          <a:off x="-213968" y="2960533"/>
          <a:ext cx="1495476" cy="104683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3 класс</a:t>
          </a:r>
          <a:endParaRPr lang="ru-RU" sz="2500" b="1" kern="1200" dirty="0"/>
        </a:p>
      </dsp:txBody>
      <dsp:txXfrm rot="5400000">
        <a:off x="-213968" y="2960533"/>
        <a:ext cx="1495476" cy="1046833"/>
      </dsp:txXfrm>
    </dsp:sp>
    <dsp:sp modelId="{8C540F3F-46AD-4B68-AFA6-7F012AD37F0D}">
      <dsp:nvSpPr>
        <dsp:cNvPr id="0" name=""/>
        <dsp:cNvSpPr/>
      </dsp:nvSpPr>
      <dsp:spPr>
        <a:xfrm rot="5400000">
          <a:off x="4255026" y="-495834"/>
          <a:ext cx="972059" cy="7388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u="sng" kern="1200" dirty="0" smtClean="0">
              <a:solidFill>
                <a:srgbClr val="0000FF"/>
              </a:solidFill>
            </a:rPr>
            <a:t>Цель:</a:t>
          </a:r>
          <a:r>
            <a:rPr lang="ru-RU" sz="2400" b="1" kern="1200" dirty="0" smtClean="0"/>
            <a:t>   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Воспитание любви к малой родине; воспитание чувства гордости за свою республику; воспитание активной гражданской позиции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55026" y="-495834"/>
        <a:ext cx="972059" cy="7388446"/>
      </dsp:txXfrm>
    </dsp:sp>
    <dsp:sp modelId="{ED53EACC-BFE2-47D9-93C4-0E43A9AD6A54}">
      <dsp:nvSpPr>
        <dsp:cNvPr id="0" name=""/>
        <dsp:cNvSpPr/>
      </dsp:nvSpPr>
      <dsp:spPr>
        <a:xfrm rot="5400000">
          <a:off x="-224321" y="4385675"/>
          <a:ext cx="1495476" cy="104683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4 класс</a:t>
          </a:r>
          <a:endParaRPr lang="ru-RU" sz="2500" b="1" kern="1200" dirty="0"/>
        </a:p>
      </dsp:txBody>
      <dsp:txXfrm rot="5400000">
        <a:off x="-224321" y="4385675"/>
        <a:ext cx="1495476" cy="1046833"/>
      </dsp:txXfrm>
    </dsp:sp>
    <dsp:sp modelId="{A20565E4-55BE-4FAA-A10D-2778C32C3B18}">
      <dsp:nvSpPr>
        <dsp:cNvPr id="0" name=""/>
        <dsp:cNvSpPr/>
      </dsp:nvSpPr>
      <dsp:spPr>
        <a:xfrm rot="5400000">
          <a:off x="4160003" y="964941"/>
          <a:ext cx="1162106" cy="7388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u="sng" kern="1200" dirty="0" smtClean="0">
              <a:solidFill>
                <a:srgbClr val="0000FF"/>
              </a:solidFill>
            </a:rPr>
            <a:t>Цель:</a:t>
          </a:r>
          <a:r>
            <a:rPr lang="ru-RU" sz="2400" b="1" kern="1200" dirty="0" smtClean="0">
              <a:solidFill>
                <a:srgbClr val="0000FF"/>
              </a:solidFill>
            </a:rPr>
            <a:t>  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Осознание сопричастности личности судьбе Отечества; воспитание чувства гордости за свою Родину;  воспитание активной гражданской позиции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60003" y="964941"/>
        <a:ext cx="1162106" cy="738844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0A0DA1-A923-4BF6-9B5D-85B5F97D36AD}">
      <dsp:nvSpPr>
        <dsp:cNvPr id="0" name=""/>
        <dsp:cNvSpPr/>
      </dsp:nvSpPr>
      <dsp:spPr>
        <a:xfrm>
          <a:off x="0" y="243681"/>
          <a:ext cx="4038600" cy="4038600"/>
        </a:xfrm>
        <a:prstGeom prst="diamond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7958AC4-5837-4E1C-AFCC-45E372D849C0}">
      <dsp:nvSpPr>
        <dsp:cNvPr id="0" name=""/>
        <dsp:cNvSpPr/>
      </dsp:nvSpPr>
      <dsp:spPr>
        <a:xfrm>
          <a:off x="428634" y="71441"/>
          <a:ext cx="1575054" cy="20036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u="sng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познавательной сфере:</a:t>
          </a:r>
          <a:r>
            <a:rPr lang="ru-RU" sz="1400" b="1" i="1" u="none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развитие творческих способностей</a:t>
          </a:r>
          <a:endParaRPr lang="ru-RU" sz="1400" b="1" i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634" y="71441"/>
        <a:ext cx="1575054" cy="2003673"/>
      </dsp:txXfrm>
    </dsp:sp>
    <dsp:sp modelId="{1AE5ED1B-CE71-40FA-8E02-1581073C5FBF}">
      <dsp:nvSpPr>
        <dsp:cNvPr id="0" name=""/>
        <dsp:cNvSpPr/>
      </dsp:nvSpPr>
      <dsp:spPr>
        <a:xfrm>
          <a:off x="2071704" y="71441"/>
          <a:ext cx="1575054" cy="2061981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u="sng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историко-краеведческой сфере: </a:t>
          </a:r>
          <a:r>
            <a:rPr lang="ru-RU" sz="1200" b="1" i="1" u="none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u="none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осознание ответственности за судьбу страны, формирование гордости за сопричастность к деяниям предыдущих поколений</a:t>
          </a:r>
          <a:endParaRPr lang="ru-RU" sz="1200" b="1" i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1704" y="71441"/>
        <a:ext cx="1575054" cy="2061981"/>
      </dsp:txXfrm>
    </dsp:sp>
    <dsp:sp modelId="{6E67D22D-3838-46AD-A723-1CFF5BF406E7}">
      <dsp:nvSpPr>
        <dsp:cNvPr id="0" name=""/>
        <dsp:cNvSpPr/>
      </dsp:nvSpPr>
      <dsp:spPr>
        <a:xfrm>
          <a:off x="357190" y="2278931"/>
          <a:ext cx="1575054" cy="222166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u="sng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социальной сфере: </a:t>
          </a:r>
          <a:r>
            <a:rPr lang="ru-RU" sz="1400" b="1" i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способность к самореализации формирование активной жизненной позиции; знание и соблюдение норм общества</a:t>
          </a:r>
          <a:endParaRPr lang="ru-RU" sz="1400" b="1" i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190" y="2278931"/>
        <a:ext cx="1575054" cy="2221660"/>
      </dsp:txXfrm>
    </dsp:sp>
    <dsp:sp modelId="{CFFC88D5-075F-4D5D-A9BD-967CF461281B}">
      <dsp:nvSpPr>
        <dsp:cNvPr id="0" name=""/>
        <dsp:cNvSpPr/>
      </dsp:nvSpPr>
      <dsp:spPr>
        <a:xfrm>
          <a:off x="2143133" y="2286019"/>
          <a:ext cx="1575054" cy="220751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i="1" u="sng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 духовно – нравственной  сфере:       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осознание детьми высших ценностей, идеалов, ориентиров, способность руководствоваться ими в практической деятельности</a:t>
          </a:r>
          <a:endParaRPr lang="ru-RU" sz="1200" b="1" i="1" kern="120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43133" y="2286019"/>
        <a:ext cx="1575054" cy="220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00347-FFE2-499A-A083-A36A185B3C77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58EC9-BBDB-4E5C-82D2-22EC33D00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466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4C426-B448-4ED8-B3E0-2FE7137D0DFE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F1A34-FBFB-4EC8-AAA8-6716C6EE43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934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/>
            <a:fld id="{A315E7F6-A699-4102-9A7C-EA43BF5542F0}" type="slidenum">
              <a:rPr lang="ru-RU" sz="1200">
                <a:solidFill>
                  <a:prstClr val="black"/>
                </a:solidFill>
              </a:rPr>
              <a:pPr eaLnBrk="1" hangingPunct="1"/>
              <a:t>1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F1A34-FBFB-4EC8-AAA8-6716C6EE437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16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Городская НПК «Шаг в будущее»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F1A34-FBFB-4EC8-AAA8-6716C6EE437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133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FFFF"/>
              </a:solidFill>
              <a:latin typeface="Monotype Corsiva" pitchFamily="66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FFFF"/>
              </a:solidFill>
              <a:latin typeface="Monotype Corsiva" pitchFamily="66" charset="0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1F4F8-4AEF-4064-ABA0-8708C7D9A26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116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D70A-BA07-4C3B-80B0-6A05CC5F12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70730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D848F-DA0E-4E05-B2BB-43840CFC78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79856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7D0BF-8CD8-4944-9C43-D4CDCE7D98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73797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B63D3-9765-4785-B6EF-E1F4C406793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4644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87ED-BBA3-467F-9CD5-16334269F4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4399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E993-4E73-4013-B653-F15C6C3DC4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32395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94C8-D5DA-488C-9450-0F59585E3C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9215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F6793-048D-4E3D-BD23-E4452B3E11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3495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179A-73D6-46C0-BC7D-0AF86E8D68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24437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27660-E898-46BE-8F2D-0231FA0CC1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0202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7E187-A71E-401C-80EE-74DD7DAB84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2458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AB06-08D7-4F29-AFE4-B5C1CF7473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41252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26E16-E390-4003-B44A-F35A14D5E4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31470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818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05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675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70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744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404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581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038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46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318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337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092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563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05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754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154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065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488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616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286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083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17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1349E-5AE8-4214-AB35-F4AF019595A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FFFF"/>
              </a:solidFill>
              <a:latin typeface="Monotype Corsiva" pitchFamily="66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FFFF"/>
              </a:solidFill>
              <a:latin typeface="Monotype Corsiva" pitchFamily="66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 smtClean="0">
                <a:solidFill>
                  <a:srgbClr val="FFFFFF"/>
                </a:solidFill>
                <a:latin typeface="Monotype Corsiva" pitchFamily="66" charset="0"/>
              </a:endParaRPr>
            </a:p>
          </p:txBody>
        </p:sp>
      </p:grpSp>
      <p:sp>
        <p:nvSpPr>
          <p:cNvPr id="10754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1304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5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5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5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5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5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5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5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5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5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5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5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5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5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5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75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75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19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8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980728"/>
            <a:ext cx="7143328" cy="2286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Новой России-</a:t>
            </a:r>
            <a:br>
              <a:rPr lang="ru-RU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достойное поколение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5536" y="188640"/>
            <a:ext cx="8569325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</a:rPr>
              <a:t>МОБУ «Средняя общеобразовательная школа № 27»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</a:rPr>
              <a:t>городского округа «город Якутск»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24327"/>
            <a:ext cx="8465463" cy="1645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488" y="3929066"/>
            <a:ext cx="5977037" cy="209768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i="1" dirty="0" smtClean="0">
                <a:solidFill>
                  <a:schemeClr val="bg1"/>
                </a:solidFill>
              </a:rPr>
              <a:t>Опыт гражданско-патриотического воспитания в 4 «б» классе.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800" i="1" dirty="0" smtClean="0">
                <a:solidFill>
                  <a:schemeClr val="bg1"/>
                </a:solidFill>
              </a:rPr>
              <a:t>Классный руководитель: Барашкова О.Р.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32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36799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72584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accent5">
                      <a:lumMod val="75000"/>
                    </a:schemeClr>
                  </a:outerShdw>
                </a:effectLst>
                <a:latin typeface="Monotype Corsiva" pitchFamily="66" charset="0"/>
              </a:rPr>
              <a:t>Направления программы разделены по классам </a:t>
            </a:r>
            <a:endParaRPr lang="ru-RU" sz="48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chemeClr val="accent5">
                    <a:lumMod val="75000"/>
                  </a:scheme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7358376"/>
              </p:ext>
            </p:extLst>
          </p:nvPr>
        </p:nvGraphicFramePr>
        <p:xfrm>
          <a:off x="179512" y="1357298"/>
          <a:ext cx="8856984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2800618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F10F6-306B-4461-B6C8-58C237D03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D7F10F6-306B-4461-B6C8-58C237D03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D7F10F6-306B-4461-B6C8-58C237D03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5EF29C-BCE8-4EB4-B3EA-9FA80965A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15EF29C-BCE8-4EB4-B3EA-9FA80965A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15EF29C-BCE8-4EB4-B3EA-9FA80965A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8012CA-9408-4855-8C1A-C186D1FD8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88012CA-9408-4855-8C1A-C186D1FD8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D88012CA-9408-4855-8C1A-C186D1FD8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E6520F-4221-49F1-9A9C-937AA7E78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AE6520F-4221-49F1-9A9C-937AA7E78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AE6520F-4221-49F1-9A9C-937AA7E78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571486-85A8-4E0F-8F39-8579D9DD6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7571486-85A8-4E0F-8F39-8579D9DD6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A7571486-85A8-4E0F-8F39-8579D9DD6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658058-C511-4346-A54D-3DC7BF5CB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FB658058-C511-4346-A54D-3DC7BF5CB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FB658058-C511-4346-A54D-3DC7BF5CB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F36A4C-D63B-4C0E-AE8F-29E4AE912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EF36A4C-D63B-4C0E-AE8F-29E4AE912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8EF36A4C-D63B-4C0E-AE8F-29E4AE912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FFD752-4933-4015-AEEE-28D840E12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6FFD752-4933-4015-AEEE-28D840E12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6FFD752-4933-4015-AEEE-28D840E12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E43FF-770C-40AC-973A-88CF527BD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75E43FF-770C-40AC-973A-88CF527BD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475E43FF-770C-40AC-973A-88CF527BD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902A3-E4BA-4584-901C-E1918B7C0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E12902A3-E4BA-4584-901C-E1918B7C0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E12902A3-E4BA-4584-901C-E1918B7C0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E26947-BF75-46AA-98AC-C192530F5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0AE26947-BF75-46AA-98AC-C192530F5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0AE26947-BF75-46AA-98AC-C192530F5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рассчитана на 4 года.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3447828"/>
              </p:ext>
            </p:extLst>
          </p:nvPr>
        </p:nvGraphicFramePr>
        <p:xfrm>
          <a:off x="457200" y="1196752"/>
          <a:ext cx="843528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05693981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FF53F6-5927-4378-A5D5-65E6D425A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BFF53F6-5927-4378-A5D5-65E6D425A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9AD243-377D-4A5F-8C07-3575A2FDA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F9AD243-377D-4A5F-8C07-3575A2FDA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5F7067-0543-4F0C-9F87-39218CD91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B5F7067-0543-4F0C-9F87-39218CD91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104EB9-48F9-42DB-8537-70FEBC7AA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C104EB9-48F9-42DB-8537-70FEBC7AA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62061-F3A3-4FBB-9B34-5B3273CA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6762061-F3A3-4FBB-9B34-5B3273CAC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540F3F-46AD-4B68-AFA6-7F012AD37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C540F3F-46AD-4B68-AFA6-7F012AD37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53EACC-BFE2-47D9-93C4-0E43A9AD6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ED53EACC-BFE2-47D9-93C4-0E43A9AD6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0565E4-55BE-4FAA-A10D-2778C32C3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A20565E4-55BE-4FAA-A10D-2778C32C3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реализации проекта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086140506"/>
              </p:ext>
            </p:extLst>
          </p:nvPr>
        </p:nvGraphicFramePr>
        <p:xfrm>
          <a:off x="214282" y="1571612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5000660" cy="490063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       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младших школьников должно вырабатываться чувство гордости за свою Родину и свой народ, уважение к его великим свершениям и достойным страницам прошлого.</a:t>
            </a:r>
            <a:r>
              <a:rPr lang="ru-RU" sz="1800" dirty="0" smtClean="0"/>
              <a:t>  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Однако, не следует ждать от детей «взрослых форм» проявления любви к Родине.  Но если в результате педагогической работы ребенок будет располагать знаниями  о названии страны, ее географии, природе, символике, если ему известны имена кого-то из тех, кто прославил нашу родину, если он будет проявлять интерес к приобретаемым знаниям, читать стихи, петь песни, то можно считать, что задача выполнена в пределах, доступных младшему школьнику.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0A0DA1-A923-4BF6-9B5D-85B5F97D3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B0A0DA1-A923-4BF6-9B5D-85B5F97D3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958AC4-5837-4E1C-AFCC-45E372D84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7958AC4-5837-4E1C-AFCC-45E372D84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E5ED1B-CE71-40FA-8E02-1581073C5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AE5ED1B-CE71-40FA-8E02-1581073C5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7D22D-3838-46AD-A723-1CFF5BF40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E67D22D-3838-46AD-A723-1CFF5BF40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C88D5-075F-4D5D-A9BD-967CF4612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FFC88D5-075F-4D5D-A9BD-967CF4612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Sub>
          <a:bldDgm bld="one"/>
        </p:bldSub>
      </p:bldGraphic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3573016"/>
            <a:ext cx="4040188" cy="4320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Наши лучшие спортсмены</a:t>
            </a:r>
            <a:endParaRPr lang="ru-RU" sz="28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DSC_116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8" y="4005064"/>
            <a:ext cx="4039985" cy="2693324"/>
          </a:xfrm>
          <a:ln w="88900" cap="rnd" cmpd="tri">
            <a:solidFill>
              <a:srgbClr val="0000FF"/>
            </a:solidFill>
            <a:bevel/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332656"/>
            <a:ext cx="4041775" cy="47406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  <a:t>Отличники и ударники учёбы</a:t>
            </a:r>
            <a:endParaRPr lang="ru-RU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DSC_116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88024" y="908720"/>
            <a:ext cx="4039985" cy="2477964"/>
          </a:xfrm>
          <a:ln w="88900" cap="rnd" cmpd="tri">
            <a:solidFill>
              <a:srgbClr val="0000FF"/>
            </a:solidFill>
            <a:beve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5" y="692696"/>
            <a:ext cx="4041775" cy="2693988"/>
          </a:xfrm>
          <a:prstGeom prst="rect">
            <a:avLst/>
          </a:prstGeom>
          <a:noFill/>
          <a:ln w="88900" cap="rnd" cmpd="tri">
            <a:solidFill>
              <a:srgbClr val="0000FF"/>
            </a:solidFill>
            <a:bevel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8" y="134065"/>
            <a:ext cx="36036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58" y="4342382"/>
            <a:ext cx="4041775" cy="2232248"/>
          </a:xfrm>
          <a:prstGeom prst="rect">
            <a:avLst/>
          </a:prstGeom>
          <a:noFill/>
          <a:ln w="88900" cap="rnd" cmpd="tri">
            <a:solidFill>
              <a:srgbClr val="0000FF"/>
            </a:solidFill>
            <a:bevel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4" y="3501008"/>
            <a:ext cx="4041775" cy="84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523"/>
            <a:ext cx="8229600" cy="5620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</a:rPr>
              <a:t>Участники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Monotype Corsiva" pitchFamily="66" charset="0"/>
              </a:rPr>
              <a:t>НПК «Мир вокруг нас»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4040188" cy="402059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>
                <a:solidFill>
                  <a:srgbClr val="0000FF"/>
                </a:solidFill>
                <a:latin typeface="Monotype Corsiva" pitchFamily="66" charset="0"/>
              </a:rPr>
              <a:t>Демочко</a:t>
            </a:r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  <a:t> Виолетта</a:t>
            </a:r>
            <a:endParaRPr lang="ru-RU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SDC1010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51520" y="1122537"/>
            <a:ext cx="4039985" cy="2594496"/>
          </a:xfrm>
          <a:ln w="88900" cap="rnd" cmpd="tri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60821" y="548680"/>
            <a:ext cx="4041775" cy="47406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Monotype Corsiva" pitchFamily="66" charset="0"/>
              </a:rPr>
              <a:t>Тетелев Валерий</a:t>
            </a:r>
            <a:endParaRPr lang="ru-RU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SDC10104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961716" y="1138941"/>
            <a:ext cx="4039985" cy="2578091"/>
          </a:xfrm>
          <a:ln w="88900" cap="rnd" cmpd="tri">
            <a:solidFill>
              <a:srgbClr val="00CC0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36" y="4077072"/>
            <a:ext cx="4041775" cy="2505348"/>
          </a:xfrm>
          <a:prstGeom prst="rect">
            <a:avLst/>
          </a:prstGeom>
          <a:noFill/>
          <a:ln w="88900" cmpd="tri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84168" y="5329746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Monotype Corsiva" pitchFamily="66" charset="0"/>
              </a:rPr>
              <a:t>Городская НПК </a:t>
            </a:r>
            <a:endParaRPr lang="ru-RU" sz="2800" b="1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«</a:t>
            </a:r>
            <a:r>
              <a:rPr lang="ru-RU" sz="2800" b="1" dirty="0">
                <a:solidFill>
                  <a:srgbClr val="0000FF"/>
                </a:solidFill>
                <a:latin typeface="Monotype Corsiva" pitchFamily="66" charset="0"/>
              </a:rPr>
              <a:t>Шаг в будущее»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Вечер при свечах «Зимушка зима»</a:t>
            </a:r>
            <a:endParaRPr lang="ru-RU" sz="4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040188" cy="3960440"/>
          </a:xfrm>
          <a:prstGeom prst="rect">
            <a:avLst/>
          </a:prstGeom>
          <a:noFill/>
          <a:ln w="88900" cap="rnd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4041775" cy="3960440"/>
          </a:xfrm>
          <a:ln w="88900" cap="rnd" cmpd="tri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675656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Обоснование выбора гражданско-патриотического воспитания в  качестве приоритетного направления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464496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Гражданско-патриотическое </a:t>
            </a:r>
            <a:r>
              <a:rPr 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воспитание в современных условиях – это целенаправленный, нравственно обусловленный процесс подготовки подрастающего поколения к функционированию и взаимодействию в условиях демократического общества, к инициативному труду, участию в управлении социально ценными делами, к реализации прав и обязанностей, а также укрепления ответственности за свой политический, нравственный и правовой выбор, за максимальное развитие своих способностей в целях достижения жизненного успеха. 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Становление </a:t>
            </a:r>
            <a:r>
              <a:rPr 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гражданского общества и правового государства в нашей стране во многом зависит от уровня гражданского образования и патриотического воспитания. Сегодня коренным образом меняются отношения гражданина России с государством и обществом. Гражданин получил большие возможности реализовать себя как самостоятельную личность в различных областях жизни и в то же время возросла ответственность за свою судьбу и судьбу других людей. В этих условиях патриотическое воспитание учащихся является исключительно важной частью воспитания подрастающего поколения. </a:t>
            </a: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37226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807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подрастающего поколения всегда являлось одной из важнейших задач современной школы, ведь детство и юность – самая благодатная пора для привития священного чувства любви к Родине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Под 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патриотическим воспитанием понимается постепенное и неуклонное формирование у учащихся любви к своей Родине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По 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мере взросления у школьников, как отмечают ученые-исследователи, начинает формироваться так называемый «родничок героизма» (А. Я. </a:t>
            </a:r>
            <a:r>
              <a:rPr lang="ru-RU" sz="3800" b="1" i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Бруштейн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), требующий реализации, но, как ни обидно это констатировать, он чаще всего остается </a:t>
            </a:r>
            <a:r>
              <a:rPr lang="ru-RU" sz="38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невостребованным. </a:t>
            </a: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Зато пробуждающиеся силы подрастающего организма могут найти свое применение в примыкании к антиобщественным организациям, поток которых год от года растет</a:t>
            </a:r>
            <a:r>
              <a:rPr lang="ru-RU" sz="38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78147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931224" cy="4824536"/>
          </a:xfrm>
        </p:spPr>
        <p:txBody>
          <a:bodyPr/>
          <a:lstStyle/>
          <a:p>
            <a:pPr marL="0" lvl="0" indent="0" algn="just" eaLnBrk="1" fontAlgn="auto" hangingPunct="1">
              <a:lnSpc>
                <a:spcPct val="115000"/>
              </a:lnSpc>
              <a:spcAft>
                <a:spcPts val="0"/>
              </a:spcAft>
              <a:buClrTx/>
              <a:buSzTx/>
              <a:buNone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Таким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образом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, в целях повышения эффективности гражданско-патриотического воспитания подрастающего поколения очевидна необходимость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разработке соответствующей  воспитательной программы.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ClrTx/>
              <a:buSzTx/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Для реализации данного направления была выбрана модель гражданско-патриотического воспитания и разработана программа “Я – гражданин России”.</a:t>
            </a:r>
          </a:p>
        </p:txBody>
      </p:sp>
      <p:pic>
        <p:nvPicPr>
          <p:cNvPr id="1026" name="Picture 2" descr="C:\Users\Кэнчээри\Pictures\Россия\5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652886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046898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69291927"/>
              </p:ext>
            </p:extLst>
          </p:nvPr>
        </p:nvGraphicFramePr>
        <p:xfrm>
          <a:off x="489407" y="1939229"/>
          <a:ext cx="8229600" cy="448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71971" y="980728"/>
            <a:ext cx="1829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spc="0" dirty="0" smtClean="0">
                <a:ln/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  <a:t>Цели</a:t>
            </a:r>
            <a:r>
              <a:rPr lang="ru-RU" sz="5400" b="1" i="1" cap="all" spc="0" dirty="0" smtClean="0">
                <a:ln/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alatino Linotype" pitchFamily="18" charset="0"/>
              </a:rPr>
              <a:t>:</a:t>
            </a:r>
            <a:endParaRPr lang="ru-RU" sz="5400" b="1" i="1" cap="all" spc="0" dirty="0">
              <a:ln/>
              <a:solidFill>
                <a:srgbClr val="0099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208" y="188640"/>
            <a:ext cx="88164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5400">
                  <a:solidFill>
                    <a:srgbClr val="00FF00"/>
                  </a:solidFill>
                </a:ln>
                <a:solidFill>
                  <a:srgbClr val="00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33">
                      <a:alpha val="32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Растим патриота и гражданина России</a:t>
            </a:r>
            <a:endParaRPr lang="ru-RU" sz="4000" b="1" cap="none" spc="0" dirty="0">
              <a:ln w="25400">
                <a:solidFill>
                  <a:srgbClr val="00FF00"/>
                </a:solidFill>
              </a:ln>
              <a:solidFill>
                <a:srgbClr val="00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33">
                    <a:alpha val="32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8717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234638-A347-4F3E-943C-BC67EE976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F6234638-A347-4F3E-943C-BC67EE976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2FE7D-0892-473E-A083-CD779F332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D32FE7D-0892-473E-A083-CD779F332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19AC99-B5F9-4158-BA89-58F18CF22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0819AC99-B5F9-4158-BA89-58F18CF22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BEEF93-87AD-4747-B9B4-726828445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FABEEF93-87AD-4747-B9B4-726828445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E0E42-A6BC-4B8E-970C-49CBF95D8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87AE0E42-A6BC-4B8E-970C-49CBF95D8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build="p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435280" cy="3168351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ru-RU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цель охватывает весь педагогический процесс, пронизывает все структуры, интегрируя учебные занятия и внеурочную жизнь обучающихся, разнообразные виды деятельности. Ее достижение становится возможным через решение 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определенных задач. </a:t>
            </a:r>
            <a:endParaRPr lang="ru-RU" sz="3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4038600" cy="2692400"/>
          </a:xfrm>
          <a:ln w="63500" cap="rnd" cmpd="tri">
            <a:solidFill>
              <a:srgbClr val="0070C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573016"/>
            <a:ext cx="4041775" cy="2693988"/>
          </a:xfrm>
          <a:prstGeom prst="rect">
            <a:avLst/>
          </a:prstGeom>
          <a:noFill/>
          <a:ln w="88900" cmpd="dbl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51572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2852866"/>
              </p:ext>
            </p:extLst>
          </p:nvPr>
        </p:nvGraphicFramePr>
        <p:xfrm>
          <a:off x="0" y="44624"/>
          <a:ext cx="9012297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78286" y="543827"/>
            <a:ext cx="3349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i="1" cap="all" dirty="0" smtClean="0">
                <a:ln w="25400">
                  <a:solidFill>
                    <a:srgbClr val="006600"/>
                  </a:solidFill>
                </a:ln>
                <a:solidFill>
                  <a:srgbClr val="00CC00"/>
                </a:solidFill>
                <a:effectLst>
                  <a:outerShdw blurRad="50800" dist="50800" dir="5400000" algn="ctr" rotWithShape="0">
                    <a:srgbClr val="00FF00"/>
                  </a:outerShdw>
                  <a:reflection blurRad="10000" stA="55000" endPos="48000" dist="500" dir="5400000" sy="-100000" algn="bl" rotWithShape="0"/>
                </a:effectLst>
              </a:rPr>
              <a:t>Задачи</a:t>
            </a:r>
            <a:r>
              <a:rPr lang="ru-RU" sz="5400" b="1" cap="all" dirty="0" smtClean="0">
                <a:ln w="25400">
                  <a:solidFill>
                    <a:srgbClr val="006600"/>
                  </a:solidFill>
                </a:ln>
                <a:solidFill>
                  <a:srgbClr val="00CC00"/>
                </a:solidFill>
                <a:effectLst>
                  <a:outerShdw blurRad="50800" dist="50800" dir="5400000" algn="ctr" rotWithShape="0">
                    <a:srgbClr val="00FF00"/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5400" b="1" cap="all" dirty="0">
              <a:ln w="25400">
                <a:solidFill>
                  <a:srgbClr val="006600"/>
                </a:solidFill>
              </a:ln>
              <a:solidFill>
                <a:srgbClr val="00CC00"/>
              </a:solidFill>
              <a:effectLst>
                <a:outerShdw blurRad="50800" dist="50800" dir="5400000" algn="ctr" rotWithShape="0">
                  <a:srgbClr val="00FF00"/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16600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E06E0F-ECF5-468D-BCA9-698A1C549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AE06E0F-ECF5-468D-BCA9-698A1C549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7C998-4E92-471B-96B7-0D90F1A8F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F67C998-4E92-471B-96B7-0D90F1A8F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A0A944-14D3-46D2-9079-A7912E573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FA0A944-14D3-46D2-9079-A7912E573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5BF42-0B7A-4D7B-8D08-A85D951C7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2F5BF42-0B7A-4D7B-8D08-A85D951C7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2F520-FDDE-43E5-A4CE-F94433A12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C22F520-FDDE-43E5-A4CE-F94433A12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C58429-64C8-4236-99BD-CBCD3F31D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4C58429-64C8-4236-99BD-CBCD3F31D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AEF274-0E4A-49A7-9C75-21D55656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77AEF274-0E4A-49A7-9C75-21D556561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DB1C3-1EF4-4B01-840D-4F88A3D22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2C7DB1C3-1EF4-4B01-840D-4F88A3D22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60840E-7B0E-417C-8C7F-E284B396F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CA60840E-7B0E-417C-8C7F-E284B396F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6C6254-D867-4F15-B6DA-764FB44E4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E6C6254-D867-4F15-B6DA-764FB44E4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C0F4D9-786F-4C1C-840A-130AC5FCB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CCC0F4D9-786F-4C1C-840A-130AC5FCB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программы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36657287"/>
              </p:ext>
            </p:extLst>
          </p:nvPr>
        </p:nvGraphicFramePr>
        <p:xfrm>
          <a:off x="0" y="928670"/>
          <a:ext cx="892971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7946213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9A335-21F5-4C50-A8BC-C93E3A657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1039A335-21F5-4C50-A8BC-C93E3A657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A98DE4-4283-4B7B-99AA-4FA38B38C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1A98DE4-4283-4B7B-99AA-4FA38B38C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78255-F196-49BB-B1FA-55CF85E4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7A78255-F196-49BB-B1FA-55CF85E4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B631B8-7ABF-47CF-BAAB-AE10A2A98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7B631B8-7ABF-47CF-BAAB-AE10A2A98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F595A9-FF47-4794-9585-F6B77273F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14F595A9-FF47-4794-9585-F6B77273F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E711CA-22D1-493B-B442-29999C27B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31E711CA-22D1-493B-B442-29999C27B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FB27ED-E301-4AC8-905B-F96BB0FA4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0FB27ED-E301-4AC8-905B-F96BB0FA4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0D085F-C3FB-47A1-8D27-6DDA1F858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8F0D085F-C3FB-47A1-8D27-6DDA1F858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5B2FF1-9A8A-4F52-AB7D-0DE6D47F7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355B2FF1-9A8A-4F52-AB7D-0DE6D47F7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492C51-337A-47C2-A82F-53C410E6F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9492C51-337A-47C2-A82F-53C410E6F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4A4D54-03A4-497E-8999-BD1299B4F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074A4D54-03A4-497E-8999-BD1299B4F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E7B941-AEA2-4F1B-B175-55CEF559F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F4E7B941-AEA2-4F1B-B175-55CEF559F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9FD58F-380D-463B-BC61-47D4A4FE7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C09FD58F-380D-463B-BC61-47D4A4FE7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7AF738-8F94-4356-B19F-8956064CE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887AF738-8F94-4356-B19F-8956064CE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CEB22-036F-456F-86D4-9D10809E7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BEDCEB22-036F-456F-86D4-9D10809E7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DC5EF8-69AB-4243-973E-B23C30BAE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22DC5EF8-69AB-4243-973E-B23C30BAE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8F7D1B-73AD-4205-80C7-6655C2AFE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428F7D1B-73AD-4205-80C7-6655C2AFE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unset" dir="t"/>
            </a:scene3d>
          </a:bodyPr>
          <a:lstStyle/>
          <a:p>
            <a:r>
              <a:rPr lang="ru-RU" b="1" i="1" dirty="0" smtClean="0">
                <a:ln w="25400"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Программа включает в себя следующие направления: </a:t>
            </a:r>
            <a:endParaRPr lang="ru-RU" dirty="0">
              <a:ln w="25400">
                <a:solidFill>
                  <a:srgbClr val="002060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212586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FE4D36-1FA9-460A-B454-3FCC34EB4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AFE4D36-1FA9-460A-B454-3FCC34EB4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870FA4-499D-432B-BBE6-3CEDE4016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6870FA4-499D-432B-BBE6-3CEDE4016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05E39F-7D84-49B1-8A90-1852DECBC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4905E39F-7D84-49B1-8A90-1852DECBC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802D1E-CC94-41BA-924D-4198EAE03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4802D1E-CC94-41BA-924D-4198EAE03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82ADDD-E687-44B8-A6BE-2E5442C11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2782ADDD-E687-44B8-A6BE-2E5442C11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D2D19D-5CCC-49C8-8520-D58360C21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E9D2D19D-5CCC-49C8-8520-D58360C21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EDCE1B-CBE6-41B4-A2FF-57792829F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94EDCE1B-CBE6-41B4-A2FF-57792829F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3C487A-1DFC-4B96-98B4-8B009C9B5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803C487A-1DFC-4B96-98B4-8B009C9B5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C546F3-BF14-4B32-A684-8604FB325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60C546F3-BF14-4B32-A684-8604FB325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1995E1-1C04-49B4-80B1-5D932AA70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ED1995E1-1C04-49B4-80B1-5D932AA70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FF7DA-084A-4007-9F5D-EA688849C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47FFF7DA-084A-4007-9F5D-EA688849C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828</Words>
  <Application>Microsoft Office PowerPoint</Application>
  <PresentationFormat>Экран (4:3)</PresentationFormat>
  <Paragraphs>80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Каскад</vt:lpstr>
      <vt:lpstr>1_Тема Office</vt:lpstr>
      <vt:lpstr>2_Тема Office</vt:lpstr>
      <vt:lpstr>Новой России- достойное поколение</vt:lpstr>
      <vt:lpstr>Обоснование выбора гражданско-патриотического воспитания в  качестве приоритетного направления</vt:lpstr>
      <vt:lpstr>Слайд 3</vt:lpstr>
      <vt:lpstr>Слайд 4</vt:lpstr>
      <vt:lpstr>Слайд 5</vt:lpstr>
      <vt:lpstr>Слайд 6</vt:lpstr>
      <vt:lpstr>Слайд 7</vt:lpstr>
      <vt:lpstr>Формы реализации программы</vt:lpstr>
      <vt:lpstr>Программа включает в себя следующие направления: </vt:lpstr>
      <vt:lpstr>Направления программы разделены по классам </vt:lpstr>
      <vt:lpstr>Программа рассчитана на 4 года.</vt:lpstr>
      <vt:lpstr>Планируемые результаты реализации проекта.</vt:lpstr>
      <vt:lpstr>Слайд 13</vt:lpstr>
      <vt:lpstr>Участники НПК «Мир вокруг нас» </vt:lpstr>
      <vt:lpstr>Вечер при свечах «Зимушка зима»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Новой России- достойное поколение</dc:title>
  <dc:creator>Кэнчээри</dc:creator>
  <cp:lastModifiedBy>Оксана</cp:lastModifiedBy>
  <cp:revision>85</cp:revision>
  <dcterms:created xsi:type="dcterms:W3CDTF">2012-01-26T23:38:05Z</dcterms:created>
  <dcterms:modified xsi:type="dcterms:W3CDTF">2012-04-02T13:54:14Z</dcterms:modified>
</cp:coreProperties>
</file>