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85" r:id="rId3"/>
    <p:sldId id="286" r:id="rId4"/>
    <p:sldId id="288" r:id="rId5"/>
    <p:sldId id="282" r:id="rId6"/>
    <p:sldId id="283" r:id="rId7"/>
    <p:sldId id="284" r:id="rId8"/>
    <p:sldId id="281" r:id="rId9"/>
    <p:sldId id="279" r:id="rId10"/>
    <p:sldId id="278" r:id="rId11"/>
    <p:sldId id="270" r:id="rId12"/>
    <p:sldId id="271" r:id="rId13"/>
    <p:sldId id="289" r:id="rId14"/>
    <p:sldId id="295" r:id="rId15"/>
    <p:sldId id="287" r:id="rId16"/>
    <p:sldId id="272" r:id="rId17"/>
    <p:sldId id="294" r:id="rId18"/>
    <p:sldId id="297" r:id="rId19"/>
    <p:sldId id="298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51E-79CC-4B55-A3A0-01D86FEBE10A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31BC-C221-4311-BE70-6F9CFDD7B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D94602-98BF-4FD5-9DD7-F1BE75417E9D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83B8-6283-4818-86E7-A75200D695A4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78C7-5A9D-4448-806C-1F541027F96F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271B-9599-4117-868F-EE2D718032FF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2158-D914-49A0-8D00-BACFAA0D7495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B091-5D7A-4204-A892-9296DAFB233E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CF24-C9C4-4B67-BDCB-81D46C210315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AE58-EDAE-44D8-AE17-CA828436C414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74B-049A-411A-8EE2-4A85FA34BEB3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619D-D095-4EF2-9C4F-23726AE97730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DFE7-0006-4327-83A8-1C1E412CEFF2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5905-603C-4E3E-98A9-B864823B95BA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9937-30D1-458B-A78C-B62FE5B6EBE2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0435-A07F-499D-9EAC-865A0D721E58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B59B-D862-4FB2-8E79-A3FA3084CF38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3C35-38EB-4D13-9A76-CB083EA37820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0BE9-AF53-48C7-8907-11027241A487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09A2-AF63-4723-B446-C3CBA5C94B9A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B5DF-5007-45B6-8E75-AA9B53EEF0EB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D637-E8A2-4AB0-8375-94ECD7E94C58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72ED-CF31-45FB-B268-9140550F8BD8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21E6-7393-4308-BAAA-10485CE6F86D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40D1-B3CA-4F36-8FC2-06E009399FE5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3371F-42E0-4837-B222-18B9F4B6647D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3044EC-16AD-4A8B-9ED3-2A19BD5775B3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664296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/>
              <a:t>Наша школьная</a:t>
            </a:r>
            <a:br>
              <a:rPr lang="ru-RU" sz="6600" b="1" dirty="0" smtClean="0"/>
            </a:br>
            <a:r>
              <a:rPr lang="ru-RU" sz="6600" b="1" dirty="0" smtClean="0"/>
              <a:t> семья</a:t>
            </a:r>
            <a:br>
              <a:rPr lang="ru-RU" sz="6600" b="1" dirty="0" smtClean="0"/>
            </a:br>
            <a:r>
              <a:rPr lang="ru-RU" sz="1600" b="1" dirty="0" smtClean="0"/>
              <a:t>( МБОУ СОШ № 53, 1-2 класс, учитель Канюка Г.Т.)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/>
              <a:t>Дни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F:\2010-2011\24 сентября\CIMG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16832"/>
            <a:ext cx="581415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482952" cy="1498178"/>
          </a:xfrm>
        </p:spPr>
        <p:txBody>
          <a:bodyPr/>
          <a:lstStyle/>
          <a:p>
            <a:r>
              <a:rPr lang="ru-RU" dirty="0" smtClean="0"/>
              <a:t>На экскурсии в парке дендрарии </a:t>
            </a:r>
            <a:br>
              <a:rPr lang="ru-RU" dirty="0" smtClean="0"/>
            </a:br>
            <a:r>
              <a:rPr lang="ru-RU" dirty="0" smtClean="0"/>
              <a:t>п. </a:t>
            </a:r>
            <a:r>
              <a:rPr lang="ru-RU" dirty="0" err="1" smtClean="0"/>
              <a:t>Гончарка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7" name="Picture 3" descr="F:\в гончарке\DSCN07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780928"/>
            <a:ext cx="4907699" cy="3680774"/>
          </a:xfrm>
          <a:prstGeom prst="rect">
            <a:avLst/>
          </a:prstGeom>
          <a:noFill/>
        </p:spPr>
      </p:pic>
      <p:pic>
        <p:nvPicPr>
          <p:cNvPr id="8" name="Picture 2" descr="F:\в гончарке\DSCN0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196752"/>
            <a:ext cx="3155504" cy="310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dirty="0" smtClean="0"/>
              <a:t>На классном празднике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8" name="Picture 6" descr="F:\24 ноября день матери\DSCN0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212976"/>
            <a:ext cx="4380595" cy="3460670"/>
          </a:xfrm>
          <a:prstGeom prst="rect">
            <a:avLst/>
          </a:prstGeom>
          <a:noFill/>
        </p:spPr>
      </p:pic>
      <p:pic>
        <p:nvPicPr>
          <p:cNvPr id="9" name="Picture 4" descr="F:\24 ноября день матери\DSCN0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4181056" cy="324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F:\2010-2011\апрель - май класс\CIMG0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28638"/>
            <a:ext cx="76200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На экскурсии « Цветы у обелиска»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40768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838482"/>
            <a:ext cx="4026024" cy="301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Мамы и бабушки</a:t>
            </a:r>
            <a:br>
              <a:rPr lang="ru-RU" dirty="0" smtClean="0"/>
            </a:br>
            <a:r>
              <a:rPr lang="ru-RU" dirty="0" smtClean="0"/>
              <a:t> с нами всегда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7" name="Picture 9" descr="F:\на 8 марта\DSCN14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60848"/>
            <a:ext cx="853964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дружная 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8" name="Picture 7" descr="F:\24 ноября день матери\DSCN0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5822580" cy="3384375"/>
          </a:xfrm>
          <a:prstGeom prst="rect">
            <a:avLst/>
          </a:prstGeom>
          <a:noFill/>
        </p:spPr>
      </p:pic>
      <p:pic>
        <p:nvPicPr>
          <p:cNvPr id="11" name="Picture 8" descr="F:\24 ноября день матери\DSCN09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746768"/>
            <a:ext cx="4283968" cy="311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3200" dirty="0" smtClean="0"/>
              <a:t>Большое спасибо нашим мамам, бабушкам, папам!!!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678091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                   </a:t>
            </a:r>
            <a:r>
              <a:rPr lang="ru-RU" sz="3600" b="1" dirty="0" smtClean="0"/>
              <a:t>Наши достижения :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1052736"/>
            <a:ext cx="2001857" cy="26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348880"/>
            <a:ext cx="2763004" cy="26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112176"/>
            <a:ext cx="2219400" cy="25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4149080"/>
            <a:ext cx="2801888" cy="24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89162">
            <a:off x="515938" y="284163"/>
            <a:ext cx="232092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32554">
            <a:off x="2660650" y="215900"/>
            <a:ext cx="21526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15594">
            <a:off x="4375150" y="244475"/>
            <a:ext cx="22923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69227">
            <a:off x="6372225" y="260350"/>
            <a:ext cx="241141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99765">
            <a:off x="6224588" y="3230563"/>
            <a:ext cx="2363787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63097">
            <a:off x="4275138" y="3198813"/>
            <a:ext cx="250666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960781">
            <a:off x="2509838" y="3241675"/>
            <a:ext cx="22113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858129">
            <a:off x="339725" y="3290888"/>
            <a:ext cx="21828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41780">
            <a:off x="3611563" y="450850"/>
            <a:ext cx="222091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95348">
            <a:off x="6453188" y="244475"/>
            <a:ext cx="213201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77708">
            <a:off x="3328988" y="3297238"/>
            <a:ext cx="22320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24641">
            <a:off x="6167438" y="3268663"/>
            <a:ext cx="2311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456248">
            <a:off x="550863" y="330200"/>
            <a:ext cx="22923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52363">
            <a:off x="781050" y="3422650"/>
            <a:ext cx="212725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113848"/>
            <a:ext cx="8064896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сводить духовный мир маленького человека к учению. Если мы будем стремиться к тому, чтобы все силы ребенка были поглощены уроками, жизнь его станет невыносимой. Он должен быть не только школьником, но прежде всего человеком с многогранными интересами,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В.А. Сухомлинский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:\24 ноября день матери\DSCN0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3168352" cy="184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учитель начальных классов МБОУ СОШ № 53 Канюка Г.Т.</a:t>
            </a:r>
          </a:p>
          <a:p>
            <a:r>
              <a:rPr lang="ru-RU" dirty="0" smtClean="0"/>
              <a:t>Все фотографии из личного архива Канюка Г.Т.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20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AE58-EDAE-44D8-AE17-CA828436C41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C974B-049A-411A-8EE2-4A85FA34BEB3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2656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 сегодня первый раз</a:t>
            </a:r>
            <a:br>
              <a:rPr lang="ru-RU" sz="3200" dirty="0" smtClean="0"/>
            </a:br>
            <a:r>
              <a:rPr lang="ru-RU" sz="3200" dirty="0" smtClean="0"/>
              <a:t>Отправляюсь в первый класс.</a:t>
            </a:r>
            <a:br>
              <a:rPr lang="ru-RU" sz="3200" dirty="0" smtClean="0"/>
            </a:br>
            <a:r>
              <a:rPr lang="ru-RU" sz="3200" dirty="0" smtClean="0"/>
              <a:t>Постараюсь я во всем</a:t>
            </a:r>
            <a:br>
              <a:rPr lang="ru-RU" sz="3200" dirty="0" smtClean="0"/>
            </a:br>
            <a:r>
              <a:rPr lang="ru-RU" sz="3200" dirty="0" smtClean="0"/>
              <a:t>Лучшим быть учеником.</a:t>
            </a:r>
            <a:endParaRPr lang="ru-RU" sz="3200" dirty="0"/>
          </a:p>
        </p:txBody>
      </p:sp>
      <p:pic>
        <p:nvPicPr>
          <p:cNvPr id="8" name="Picture 15" descr="F:\2010-2011\Фото День знаний\DSC_19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340768"/>
            <a:ext cx="4170040" cy="3826011"/>
          </a:xfrm>
          <a:prstGeom prst="rect">
            <a:avLst/>
          </a:prstGeom>
          <a:noFill/>
        </p:spPr>
      </p:pic>
      <p:pic>
        <p:nvPicPr>
          <p:cNvPr id="9" name="Picture 16" descr="F:\2010-2011\Фото День знаний\DSC_2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708920"/>
            <a:ext cx="2219400" cy="28352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31840" y="5445224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 Первый раз в первый класс…</a:t>
            </a:r>
            <a:br>
              <a:rPr lang="ru-RU" sz="2400" dirty="0" smtClean="0"/>
            </a:br>
            <a:r>
              <a:rPr lang="ru-RU" sz="2400" dirty="0" smtClean="0"/>
              <a:t>и родители то же)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посвящении в ученики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AE6DC-1939-4F44-A47F-E79D4BEFE024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7" name="Picture 14" descr="F:\2010-2011\Посв.в первоклассники\DSC_23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429000"/>
            <a:ext cx="4890120" cy="3276380"/>
          </a:xfrm>
          <a:prstGeom prst="rect">
            <a:avLst/>
          </a:prstGeom>
          <a:noFill/>
        </p:spPr>
      </p:pic>
      <p:pic>
        <p:nvPicPr>
          <p:cNvPr id="8" name="Picture 13" descr="F:\2010-2011\Посв.в первоклассники\DSC_23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916832"/>
            <a:ext cx="4314056" cy="298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F:\2010-2011\29 октября\CIMG0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420888"/>
            <a:ext cx="5568619" cy="417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Когда мне было</a:t>
            </a:r>
            <a:br>
              <a:rPr lang="ru-RU" sz="3200" dirty="0" smtClean="0"/>
            </a:br>
            <a:r>
              <a:rPr lang="ru-RU" sz="3200" dirty="0" smtClean="0"/>
              <a:t>Восемь лет,</a:t>
            </a:r>
            <a:br>
              <a:rPr lang="ru-RU" sz="3200" dirty="0" smtClean="0"/>
            </a:br>
            <a:r>
              <a:rPr lang="ru-RU" sz="3200" dirty="0" smtClean="0"/>
              <a:t>Я пошла</a:t>
            </a:r>
            <a:br>
              <a:rPr lang="ru-RU" sz="3200" dirty="0" smtClean="0"/>
            </a:br>
            <a:r>
              <a:rPr lang="ru-RU" sz="3200" dirty="0" smtClean="0"/>
              <a:t>Смотреть балет.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Юбилей стихотворения </a:t>
            </a:r>
            <a:br>
              <a:rPr lang="ru-RU" sz="4000" dirty="0" smtClean="0"/>
            </a:br>
            <a:r>
              <a:rPr lang="ru-RU" sz="4000" dirty="0" smtClean="0"/>
              <a:t>С.Я. Маршака« Багаж»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F:\2010-2011\апрель - май класс\CIMG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340768"/>
            <a:ext cx="7160220" cy="530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экскурсии  в зоопарк МВД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F:\2010-2011\апрель - май класс\CIMG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988840"/>
            <a:ext cx="5322168" cy="399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4474840" cy="1143000"/>
          </a:xfrm>
        </p:spPr>
        <p:txBody>
          <a:bodyPr/>
          <a:lstStyle/>
          <a:p>
            <a:r>
              <a:rPr lang="ru-RU" dirty="0" smtClean="0"/>
              <a:t>И в музыкальной школе родители с 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F:\2010-2011\29 октября\CIMG0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221088"/>
            <a:ext cx="3742978" cy="2496826"/>
          </a:xfrm>
          <a:prstGeom prst="rect">
            <a:avLst/>
          </a:prstGeom>
          <a:noFill/>
        </p:spPr>
      </p:pic>
      <p:pic>
        <p:nvPicPr>
          <p:cNvPr id="6" name="Picture 10" descr="F:\Фото муз\IMG_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132856"/>
            <a:ext cx="4674096" cy="31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/>
          <a:lstStyle/>
          <a:p>
            <a:r>
              <a:rPr lang="ru-RU" dirty="0" smtClean="0"/>
              <a:t>В планетарии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2010-2011\23 марта\CIMG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5220072" cy="3915054"/>
          </a:xfrm>
          <a:prstGeom prst="rect">
            <a:avLst/>
          </a:prstGeom>
          <a:noFill/>
        </p:spPr>
      </p:pic>
      <p:pic>
        <p:nvPicPr>
          <p:cNvPr id="6" name="Picture 2" descr="F:\2010-2011\23 марта\CIMG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7499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ша школьная семья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189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Наша школьная семья</vt:lpstr>
      <vt:lpstr>Наша школьная  семья ( МБОУ СОШ № 53, 1-2 класс, учитель Канюка Г.Т.)  </vt:lpstr>
      <vt:lpstr>Слайд 2</vt:lpstr>
      <vt:lpstr>Слайд 3</vt:lpstr>
      <vt:lpstr>На посвящении в ученики</vt:lpstr>
      <vt:lpstr>Слайд 5</vt:lpstr>
      <vt:lpstr>Юбилей стихотворения  С.Я. Маршака« Багаж»</vt:lpstr>
      <vt:lpstr>На экскурсии  в зоопарк МВД</vt:lpstr>
      <vt:lpstr>И в музыкальной школе родители с нами</vt:lpstr>
      <vt:lpstr>В планетарии</vt:lpstr>
      <vt:lpstr>Дни Здоровья</vt:lpstr>
      <vt:lpstr>На экскурсии в парке дендрарии  п. Гончарка</vt:lpstr>
      <vt:lpstr>На классном празднике</vt:lpstr>
      <vt:lpstr>Слайд 13</vt:lpstr>
      <vt:lpstr>На экскурсии « Цветы у обелиска»</vt:lpstr>
      <vt:lpstr>Мамы и бабушки  с нами всегда</vt:lpstr>
      <vt:lpstr>Наша дружная семья</vt:lpstr>
      <vt:lpstr>Большое спасибо нашим мамам, бабушкам, папам!!!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24</cp:revision>
  <dcterms:created xsi:type="dcterms:W3CDTF">2012-07-30T12:15:29Z</dcterms:created>
  <dcterms:modified xsi:type="dcterms:W3CDTF">2012-08-30T15:00:33Z</dcterms:modified>
</cp:coreProperties>
</file>