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5"/>
  </p:notesMasterIdLst>
  <p:sldIdLst>
    <p:sldId id="257" r:id="rId2"/>
    <p:sldId id="258" r:id="rId3"/>
    <p:sldId id="260" r:id="rId4"/>
    <p:sldId id="262" r:id="rId5"/>
    <p:sldId id="261" r:id="rId6"/>
    <p:sldId id="268" r:id="rId7"/>
    <p:sldId id="269" r:id="rId8"/>
    <p:sldId id="267" r:id="rId9"/>
    <p:sldId id="270" r:id="rId10"/>
    <p:sldId id="263" r:id="rId11"/>
    <p:sldId id="289" r:id="rId12"/>
    <p:sldId id="298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5049" autoAdjust="0"/>
    <p:restoredTop sz="9466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CE19D5-7F31-4790-ABD5-B89ED109108F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1F0B3F-6751-4256-9F22-39837303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04E54A-D615-4F63-A9F4-6B287D30E5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0475CE-29B5-43F6-B72D-DCABD3CB08C2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1AD15F-D4F7-40EC-86A6-5362FE2BA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19F4FD-B407-42AA-B0C5-A3E102E12649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31F2AF-40C2-4A77-8737-B32B5A67A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8F20E207-7C2A-4FED-85EE-7FE6050867C5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1F3ACD-A0F0-4402-87F4-116BD9F5BB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DB08-6184-4A80-9E66-A35888F30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814696-9287-4206-AC5C-A64D4537CADA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F958EC-E981-4A46-8526-5DAF0369F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A64C58-5131-4133-831B-0D11D5CC1A76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CE8FC5F-762F-4F60-9CA4-1F7A0A120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8EBB36-1CE6-4BDA-A6EA-D53FDFAF6BB7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88A809-D13D-4D79-868E-672BC4231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2C7007-B9F2-464D-B402-B2EEEDFA958F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606A8B-F2F9-4C0A-A656-13F3AC3383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425D79-FCD6-4493-AF2E-642826D06F2D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C8332E-2BDE-407F-80EB-B48C6EAFA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239173-1FE4-4AA1-B42C-317BEE05ECAE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C43EB0-982C-45F1-9D3E-95C49F633B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E681A1-98A2-44A5-8583-31135E3157F4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464B83-1846-42B7-8580-21D475873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0209DE-701C-4E8B-9400-331ACFF2EFB8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79F340-4881-470D-80BB-8399E1208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44B8D19-1C09-4D63-AF1B-6F624BC54159}" type="datetimeFigureOut">
              <a:rPr lang="ru-RU" smtClean="0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C869A39-BB0A-4509-A613-491AA6502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52;&#1086;&#1080;%20&#1076;&#1086;&#1082;&#1091;&#1084;&#1077;&#1085;&#1090;&#1099;\&#1040;&#1085;&#1082;&#1072;\&#1070;&#1044;&#1044;1\014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52;&#1086;&#1080;%20&#1076;&#1086;&#1082;&#1091;&#1084;&#1077;&#1085;&#1090;&#1099;\&#1040;&#1085;&#1082;&#1072;\&#1070;&#1044;&#1044;1\Car%20Crash_02.wav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52;&#1086;&#1080;%20&#1076;&#1086;&#1082;&#1091;&#1084;&#1077;&#1085;&#1090;&#1099;\&#1040;&#1085;&#1082;&#1072;\&#1070;&#1044;&#1044;1\1.wa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457200"/>
            <a:ext cx="6172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  </a:t>
            </a:r>
            <a:r>
              <a:rPr lang="ru-RU" sz="72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МБОУ </a:t>
            </a:r>
            <a:r>
              <a:rPr lang="ru-RU" sz="72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СОШ </a:t>
            </a:r>
            <a:r>
              <a:rPr lang="ru-RU" sz="72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 №14 отряд </a:t>
            </a:r>
            <a:endParaRPr lang="ru-RU" sz="7200" b="1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     </a:t>
            </a:r>
            <a:r>
              <a:rPr lang="ru-RU" sz="7200" b="1" i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«</a:t>
            </a:r>
            <a:r>
              <a:rPr lang="ru-RU" sz="7200" b="1" i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ЮИДД»</a:t>
            </a:r>
            <a:endParaRPr lang="ru-RU" sz="7200" b="1" i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        </a:t>
            </a:r>
            <a:r>
              <a:rPr lang="ru-RU" sz="3200" b="1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Руководитель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        Кузьмина Елена Алексеевна.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                     город Тула</a:t>
            </a:r>
            <a:endParaRPr lang="en-US" sz="7200" b="1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5362" name="Picture 8" descr="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428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50" y="4786313"/>
            <a:ext cx="2667000" cy="1447800"/>
            <a:chOff x="1218" y="1584"/>
            <a:chExt cx="4061" cy="2204"/>
          </a:xfrm>
        </p:grpSpPr>
        <p:grpSp>
          <p:nvGrpSpPr>
            <p:cNvPr id="15368" name="Group 10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15371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Freeform 12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6364 w 441"/>
                  <a:gd name="T1" fmla="*/ 71517 h 202"/>
                  <a:gd name="T2" fmla="*/ 74958 w 441"/>
                  <a:gd name="T3" fmla="*/ 62765 h 202"/>
                  <a:gd name="T4" fmla="*/ 107013 w 441"/>
                  <a:gd name="T5" fmla="*/ 3647 h 202"/>
                  <a:gd name="T6" fmla="*/ 195204 w 441"/>
                  <a:gd name="T7" fmla="*/ 3647 h 202"/>
                  <a:gd name="T8" fmla="*/ 251432 w 441"/>
                  <a:gd name="T9" fmla="*/ 62765 h 202"/>
                  <a:gd name="T10" fmla="*/ 328766 w 441"/>
                  <a:gd name="T11" fmla="*/ 86925 h 202"/>
                  <a:gd name="T12" fmla="*/ 324862 w 441"/>
                  <a:gd name="T13" fmla="*/ 147501 h 202"/>
                  <a:gd name="T14" fmla="*/ 12468 w 441"/>
                  <a:gd name="T15" fmla="*/ 147501 h 202"/>
                  <a:gd name="T16" fmla="*/ 16364 w 441"/>
                  <a:gd name="T17" fmla="*/ 71517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5" name="Freeform 15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8712 w 183"/>
                  <a:gd name="T1" fmla="*/ 52544 h 68"/>
                  <a:gd name="T2" fmla="*/ 79703 w 183"/>
                  <a:gd name="T3" fmla="*/ 0 h 68"/>
                  <a:gd name="T4" fmla="*/ 27185 w 183"/>
                  <a:gd name="T5" fmla="*/ 6148 h 68"/>
                  <a:gd name="T6" fmla="*/ 0 w 183"/>
                  <a:gd name="T7" fmla="*/ 52544 h 68"/>
                  <a:gd name="T8" fmla="*/ 78712 w 183"/>
                  <a:gd name="T9" fmla="*/ 52544 h 68"/>
                  <a:gd name="T10" fmla="*/ 95306 w 183"/>
                  <a:gd name="T11" fmla="*/ 762 h 68"/>
                  <a:gd name="T12" fmla="*/ 95306 w 183"/>
                  <a:gd name="T13" fmla="*/ 52544 h 68"/>
                  <a:gd name="T14" fmla="*/ 177951 w 183"/>
                  <a:gd name="T15" fmla="*/ 51792 h 68"/>
                  <a:gd name="T16" fmla="*/ 119648 w 183"/>
                  <a:gd name="T17" fmla="*/ 3872 h 68"/>
                  <a:gd name="T18" fmla="*/ 95306 w 183"/>
                  <a:gd name="T19" fmla="*/ 762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6" name="Freeform 16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691 w 87"/>
                  <a:gd name="T1" fmla="*/ 577 h 81"/>
                  <a:gd name="T2" fmla="*/ 1303 w 87"/>
                  <a:gd name="T3" fmla="*/ 49422 h 81"/>
                  <a:gd name="T4" fmla="*/ 691 w 87"/>
                  <a:gd name="T5" fmla="*/ 49422 h 81"/>
                  <a:gd name="T6" fmla="*/ 0 w 87"/>
                  <a:gd name="T7" fmla="*/ 577 h 81"/>
                  <a:gd name="T8" fmla="*/ 691 w 87"/>
                  <a:gd name="T9" fmla="*/ 577 h 81"/>
                  <a:gd name="T10" fmla="*/ 691 w 87"/>
                  <a:gd name="T11" fmla="*/ 49422 h 81"/>
                  <a:gd name="T12" fmla="*/ 691 w 87"/>
                  <a:gd name="T13" fmla="*/ 49422 h 81"/>
                  <a:gd name="T14" fmla="*/ 691 w 87"/>
                  <a:gd name="T15" fmla="*/ 49422 h 81"/>
                  <a:gd name="T16" fmla="*/ 691 w 87"/>
                  <a:gd name="T17" fmla="*/ 49422 h 81"/>
                  <a:gd name="T18" fmla="*/ 691 w 87"/>
                  <a:gd name="T19" fmla="*/ 48845 h 81"/>
                  <a:gd name="T20" fmla="*/ 57539 w 87"/>
                  <a:gd name="T21" fmla="*/ 48845 h 81"/>
                  <a:gd name="T22" fmla="*/ 57539 w 87"/>
                  <a:gd name="T23" fmla="*/ 49422 h 81"/>
                  <a:gd name="T24" fmla="*/ 691 w 87"/>
                  <a:gd name="T25" fmla="*/ 49422 h 81"/>
                  <a:gd name="T26" fmla="*/ 691 w 87"/>
                  <a:gd name="T27" fmla="*/ 48845 h 81"/>
                  <a:gd name="T28" fmla="*/ 58230 w 87"/>
                  <a:gd name="T29" fmla="*/ 49422 h 81"/>
                  <a:gd name="T30" fmla="*/ 58230 w 87"/>
                  <a:gd name="T31" fmla="*/ 49422 h 81"/>
                  <a:gd name="T32" fmla="*/ 57539 w 87"/>
                  <a:gd name="T33" fmla="*/ 49422 h 81"/>
                  <a:gd name="T34" fmla="*/ 57539 w 87"/>
                  <a:gd name="T35" fmla="*/ 49422 h 81"/>
                  <a:gd name="T36" fmla="*/ 58230 w 87"/>
                  <a:gd name="T37" fmla="*/ 49422 h 81"/>
                  <a:gd name="T38" fmla="*/ 57539 w 87"/>
                  <a:gd name="T39" fmla="*/ 49422 h 81"/>
                  <a:gd name="T40" fmla="*/ 57539 w 87"/>
                  <a:gd name="T41" fmla="*/ 577 h 81"/>
                  <a:gd name="T42" fmla="*/ 58230 w 87"/>
                  <a:gd name="T43" fmla="*/ 577 h 81"/>
                  <a:gd name="T44" fmla="*/ 58230 w 87"/>
                  <a:gd name="T45" fmla="*/ 49422 h 81"/>
                  <a:gd name="T46" fmla="*/ 57539 w 87"/>
                  <a:gd name="T47" fmla="*/ 49422 h 81"/>
                  <a:gd name="T48" fmla="*/ 58230 w 87"/>
                  <a:gd name="T49" fmla="*/ 577 h 81"/>
                  <a:gd name="T50" fmla="*/ 58230 w 87"/>
                  <a:gd name="T51" fmla="*/ 577 h 81"/>
                  <a:gd name="T52" fmla="*/ 58230 w 87"/>
                  <a:gd name="T53" fmla="*/ 577 h 81"/>
                  <a:gd name="T54" fmla="*/ 58230 w 87"/>
                  <a:gd name="T55" fmla="*/ 577 h 81"/>
                  <a:gd name="T56" fmla="*/ 58230 w 87"/>
                  <a:gd name="T57" fmla="*/ 1221 h 81"/>
                  <a:gd name="T58" fmla="*/ 691 w 87"/>
                  <a:gd name="T59" fmla="*/ 577 h 81"/>
                  <a:gd name="T60" fmla="*/ 691 w 87"/>
                  <a:gd name="T61" fmla="*/ 0 h 81"/>
                  <a:gd name="T62" fmla="*/ 58230 w 87"/>
                  <a:gd name="T63" fmla="*/ 577 h 81"/>
                  <a:gd name="T64" fmla="*/ 58230 w 87"/>
                  <a:gd name="T65" fmla="*/ 1221 h 81"/>
                  <a:gd name="T66" fmla="*/ 0 w 87"/>
                  <a:gd name="T67" fmla="*/ 577 h 81"/>
                  <a:gd name="T68" fmla="*/ 0 w 87"/>
                  <a:gd name="T69" fmla="*/ 0 h 81"/>
                  <a:gd name="T70" fmla="*/ 691 w 87"/>
                  <a:gd name="T71" fmla="*/ 0 h 81"/>
                  <a:gd name="T72" fmla="*/ 691 w 87"/>
                  <a:gd name="T73" fmla="*/ 577 h 81"/>
                  <a:gd name="T74" fmla="*/ 0 w 87"/>
                  <a:gd name="T75" fmla="*/ 577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7" name="Freeform 17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53630 w 81"/>
                  <a:gd name="T1" fmla="*/ 0 h 80"/>
                  <a:gd name="T2" fmla="*/ 54322 w 81"/>
                  <a:gd name="T3" fmla="*/ 48697 h 80"/>
                  <a:gd name="T4" fmla="*/ 53630 w 81"/>
                  <a:gd name="T5" fmla="*/ 0 h 80"/>
                  <a:gd name="T6" fmla="*/ 54322 w 81"/>
                  <a:gd name="T7" fmla="*/ 0 h 80"/>
                  <a:gd name="T8" fmla="*/ 53630 w 81"/>
                  <a:gd name="T9" fmla="*/ 576 h 80"/>
                  <a:gd name="T10" fmla="*/ 691 w 81"/>
                  <a:gd name="T11" fmla="*/ 0 h 80"/>
                  <a:gd name="T12" fmla="*/ 53630 w 81"/>
                  <a:gd name="T13" fmla="*/ 576 h 80"/>
                  <a:gd name="T14" fmla="*/ 0 w 81"/>
                  <a:gd name="T15" fmla="*/ 0 h 80"/>
                  <a:gd name="T16" fmla="*/ 691 w 81"/>
                  <a:gd name="T17" fmla="*/ 0 h 80"/>
                  <a:gd name="T18" fmla="*/ 691 w 81"/>
                  <a:gd name="T19" fmla="*/ 0 h 80"/>
                  <a:gd name="T20" fmla="*/ 0 w 81"/>
                  <a:gd name="T21" fmla="*/ 29230 h 80"/>
                  <a:gd name="T22" fmla="*/ 691 w 81"/>
                  <a:gd name="T23" fmla="*/ 0 h 80"/>
                  <a:gd name="T24" fmla="*/ 0 w 81"/>
                  <a:gd name="T25" fmla="*/ 29230 h 80"/>
                  <a:gd name="T26" fmla="*/ 691 w 81"/>
                  <a:gd name="T27" fmla="*/ 29230 h 80"/>
                  <a:gd name="T28" fmla="*/ 691 w 81"/>
                  <a:gd name="T29" fmla="*/ 28586 h 80"/>
                  <a:gd name="T30" fmla="*/ 691 w 81"/>
                  <a:gd name="T31" fmla="*/ 29807 h 80"/>
                  <a:gd name="T32" fmla="*/ 691 w 81"/>
                  <a:gd name="T33" fmla="*/ 28586 h 80"/>
                  <a:gd name="T34" fmla="*/ 691 w 81"/>
                  <a:gd name="T35" fmla="*/ 28586 h 80"/>
                  <a:gd name="T36" fmla="*/ 691 w 81"/>
                  <a:gd name="T37" fmla="*/ 28586 h 80"/>
                  <a:gd name="T38" fmla="*/ 6740 w 81"/>
                  <a:gd name="T39" fmla="*/ 29807 h 80"/>
                  <a:gd name="T40" fmla="*/ 691 w 81"/>
                  <a:gd name="T41" fmla="*/ 29807 h 80"/>
                  <a:gd name="T42" fmla="*/ 6740 w 81"/>
                  <a:gd name="T43" fmla="*/ 29807 h 80"/>
                  <a:gd name="T44" fmla="*/ 11414 w 81"/>
                  <a:gd name="T45" fmla="*/ 31671 h 80"/>
                  <a:gd name="T46" fmla="*/ 6740 w 81"/>
                  <a:gd name="T47" fmla="*/ 29807 h 80"/>
                  <a:gd name="T48" fmla="*/ 32176 w 81"/>
                  <a:gd name="T49" fmla="*/ 48697 h 80"/>
                  <a:gd name="T50" fmla="*/ 11414 w 81"/>
                  <a:gd name="T51" fmla="*/ 31671 h 80"/>
                  <a:gd name="T52" fmla="*/ 31494 w 81"/>
                  <a:gd name="T53" fmla="*/ 48697 h 80"/>
                  <a:gd name="T54" fmla="*/ 31494 w 81"/>
                  <a:gd name="T55" fmla="*/ 48697 h 80"/>
                  <a:gd name="T56" fmla="*/ 31494 w 81"/>
                  <a:gd name="T57" fmla="*/ 48121 h 80"/>
                  <a:gd name="T58" fmla="*/ 54322 w 81"/>
                  <a:gd name="T59" fmla="*/ 48697 h 80"/>
                  <a:gd name="T60" fmla="*/ 31494 w 81"/>
                  <a:gd name="T61" fmla="*/ 48121 h 80"/>
                  <a:gd name="T62" fmla="*/ 54322 w 81"/>
                  <a:gd name="T63" fmla="*/ 48697 h 80"/>
                  <a:gd name="T64" fmla="*/ 54322 w 81"/>
                  <a:gd name="T65" fmla="*/ 48697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8" name="Freeform 18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44990 w 10"/>
                  <a:gd name="T1" fmla="*/ 55352 h 19"/>
                  <a:gd name="T2" fmla="*/ 0 w 10"/>
                  <a:gd name="T3" fmla="*/ 0 h 19"/>
                  <a:gd name="T4" fmla="*/ 89981 w 10"/>
                  <a:gd name="T5" fmla="*/ 71922 h 19"/>
                  <a:gd name="T6" fmla="*/ 80912 w 10"/>
                  <a:gd name="T7" fmla="*/ 105080 h 19"/>
                  <a:gd name="T8" fmla="*/ 44990 w 10"/>
                  <a:gd name="T9" fmla="*/ 553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900 w 10"/>
                  <a:gd name="T1" fmla="*/ 10317 h 19"/>
                  <a:gd name="T2" fmla="*/ 9702 w 10"/>
                  <a:gd name="T3" fmla="*/ 0 h 19"/>
                  <a:gd name="T4" fmla="*/ 0 w 10"/>
                  <a:gd name="T5" fmla="*/ 13379 h 19"/>
                  <a:gd name="T6" fmla="*/ 1960 w 10"/>
                  <a:gd name="T7" fmla="*/ 19604 h 19"/>
                  <a:gd name="T8" fmla="*/ 4900 w 10"/>
                  <a:gd name="T9" fmla="*/ 103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80" name="Oval 20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15381" name="Oval 21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</p:grpSp>
        <p:sp>
          <p:nvSpPr>
            <p:cNvPr id="15369" name="AutoShape 22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15370" name="AutoShape 23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Franklin Gothic Book" pitchFamily="34" charset="0"/>
              </a:endParaRPr>
            </a:p>
          </p:txBody>
        </p:sp>
      </p:grpSp>
      <p:pic>
        <p:nvPicPr>
          <p:cNvPr id="10264" name="Picture 24" descr="j02129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5600" y="2057400"/>
            <a:ext cx="2287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86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usicant\Desktop\1290665759_svetof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42852"/>
            <a:ext cx="2464611" cy="2357430"/>
          </a:xfrm>
          <a:prstGeom prst="rect">
            <a:avLst/>
          </a:prstGeom>
          <a:noFill/>
        </p:spPr>
      </p:pic>
    </p:spTree>
  </p:cSld>
  <p:clrMapOvr>
    <a:masterClrMapping/>
  </p:clrMapOvr>
  <p:transition advTm="1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 flipH="1">
            <a:off x="228600" y="457200"/>
            <a:ext cx="7086600" cy="2438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  <a:t>Кодекс дорожный – Закон ПДД</a:t>
            </a:r>
            <a:b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  <a:t>Все мы усвоили ясно.</a:t>
            </a:r>
            <a:r>
              <a:rPr lang="ru-RU" cap="none" dirty="0" smtClean="0">
                <a:effectLst/>
                <a:latin typeface="Arial" charset="0"/>
              </a:rPr>
              <a:t/>
            </a:r>
            <a:br>
              <a:rPr lang="ru-RU" cap="none" dirty="0" smtClean="0">
                <a:effectLst/>
                <a:latin typeface="Arial" charset="0"/>
              </a:rPr>
            </a:br>
            <a:endParaRPr lang="ru-RU" cap="none" dirty="0" smtClean="0">
              <a:effectLst/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latin typeface="Arial" charset="0"/>
              </a:rPr>
              <a:t>                           </a:t>
            </a:r>
            <a:endParaRPr lang="ru-RU" b="1" dirty="0" smtClean="0">
              <a:latin typeface="Arial" charset="0"/>
            </a:endParaRPr>
          </a:p>
        </p:txBody>
      </p:sp>
      <p:pic>
        <p:nvPicPr>
          <p:cNvPr id="25603" name="Picture 6" descr="j03544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5818">
            <a:off x="6484938" y="1825625"/>
            <a:ext cx="103187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4" descr="j02952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usicant\Desktop\8c2fc75d5e942de249cd248e8e4fc7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6"/>
            <a:ext cx="2768937" cy="4071966"/>
          </a:xfrm>
          <a:prstGeom prst="rect">
            <a:avLst/>
          </a:prstGeom>
          <a:noFill/>
        </p:spPr>
      </p:pic>
      <p:pic>
        <p:nvPicPr>
          <p:cNvPr id="3075" name="Picture 3" descr="C:\Users\Musicant\Desktop\mult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2616909" cy="3312416"/>
          </a:xfrm>
          <a:prstGeom prst="rect">
            <a:avLst/>
          </a:prstGeom>
          <a:noFill/>
        </p:spPr>
      </p:pic>
    </p:spTree>
  </p:cSld>
  <p:clrMapOvr>
    <a:masterClrMapping/>
  </p:clrMapOvr>
  <p:transition advTm="1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ДД СТЕНД\DSC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ДД СТЕНД\DSC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6215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928662" y="3643314"/>
            <a:ext cx="784860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2000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+mn-lt"/>
              <a:ea typeface="+mn-lt"/>
              <a:cs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   </a:t>
            </a:r>
            <a:br>
              <a:rPr lang="ru-RU" sz="5400" dirty="0" smtClean="0"/>
            </a:br>
            <a:r>
              <a:rPr lang="ru-RU" sz="6000" dirty="0" smtClean="0"/>
              <a:t>   </a:t>
            </a:r>
            <a:br>
              <a:rPr lang="ru-RU" sz="6000" dirty="0" smtClean="0"/>
            </a:br>
            <a:r>
              <a:rPr lang="ru-RU" sz="6000" dirty="0" smtClean="0"/>
              <a:t>    До новых встреч!</a:t>
            </a:r>
            <a:endParaRPr lang="ru-RU" sz="6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sym typeface="Wingdings" pitchFamily="2" charset="2"/>
              </a:rPr>
              <a:t>  </a:t>
            </a:r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10" name="Picture 3" descr="F:\ПДД СТЕНД\DSC00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33" b="125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mtClean="0">
                <a:solidFill>
                  <a:srgbClr val="0033CC"/>
                </a:solidFill>
                <a:latin typeface="Monotype Corsiva" pitchFamily="66" charset="0"/>
              </a:rPr>
              <a:t>Цели отряда: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924425"/>
          </a:xfrm>
        </p:spPr>
        <p:txBody>
          <a:bodyPr/>
          <a:lstStyle/>
          <a:p>
            <a:r>
              <a:rPr lang="ru-RU" sz="4000" smtClean="0"/>
              <a:t> </a:t>
            </a:r>
            <a:r>
              <a:rPr lang="ru-RU" sz="3600" smtClean="0">
                <a:solidFill>
                  <a:srgbClr val="660033"/>
                </a:solidFill>
                <a:latin typeface="Comic Sans MS" pitchFamily="66" charset="0"/>
              </a:rPr>
              <a:t>пропаганда правил дорожного движения среди учащихся;</a:t>
            </a:r>
          </a:p>
          <a:p>
            <a:r>
              <a:rPr lang="ru-RU" sz="3600" smtClean="0">
                <a:solidFill>
                  <a:srgbClr val="660033"/>
                </a:solidFill>
                <a:latin typeface="Comic Sans MS" pitchFamily="66" charset="0"/>
              </a:rPr>
              <a:t> предупреждение детского дорожно-транспортного травматизма; </a:t>
            </a:r>
          </a:p>
          <a:p>
            <a:r>
              <a:rPr lang="ru-RU" sz="3600" smtClean="0">
                <a:solidFill>
                  <a:srgbClr val="660033"/>
                </a:solidFill>
                <a:latin typeface="Comic Sans MS" pitchFamily="66" charset="0"/>
              </a:rPr>
              <a:t> проверка и закрепление навыков безопасного поведения детей на улицах.</a:t>
            </a:r>
          </a:p>
        </p:txBody>
      </p:sp>
      <p:pic>
        <p:nvPicPr>
          <p:cNvPr id="17412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479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86063"/>
            <a:ext cx="479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500563"/>
            <a:ext cx="479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usicant\Desktop\zebra_2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94377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0"/>
            <a:ext cx="8229600" cy="919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Символика отряда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50825" y="908050"/>
            <a:ext cx="2663825" cy="431800"/>
          </a:xfrm>
        </p:spPr>
        <p:txBody>
          <a:bodyPr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</a:rPr>
              <a:t>Форма члена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FF3300"/>
                </a:solidFill>
              </a:rPr>
              <a:t>jn</a:t>
            </a:r>
            <a:r>
              <a:rPr lang="ru-RU" sz="2400" b="1" dirty="0" smtClean="0">
                <a:solidFill>
                  <a:srgbClr val="FF3300"/>
                </a:solidFill>
              </a:rPr>
              <a:t>отряда </a:t>
            </a:r>
            <a:r>
              <a:rPr lang="en-US" sz="2400" b="1" dirty="0" err="1" smtClean="0">
                <a:solidFill>
                  <a:srgbClr val="FF3300"/>
                </a:solidFill>
              </a:rPr>
              <a:t>jjn</a:t>
            </a:r>
            <a:endParaRPr lang="ru-RU" sz="2400" b="1" dirty="0" smtClean="0">
              <a:solidFill>
                <a:srgbClr val="FF3300"/>
              </a:solidFill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516688" y="908050"/>
            <a:ext cx="2381250" cy="460375"/>
          </a:xfrm>
        </p:spPr>
        <p:txBody>
          <a:bodyPr/>
          <a:lstStyle/>
          <a:p>
            <a:pPr lvl="1">
              <a:buFontTx/>
              <a:buNone/>
            </a:pPr>
            <a:r>
              <a:rPr lang="ru-RU" sz="2400" b="1" smtClean="0">
                <a:solidFill>
                  <a:srgbClr val="FF3300"/>
                </a:solidFill>
              </a:rPr>
              <a:t>Эмблема 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7072313" y="4000500"/>
            <a:ext cx="2071687" cy="9286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На дороге и вокруг  - Зебра- наш 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на-дёжный</a:t>
            </a:r>
            <a:r>
              <a:rPr lang="ru-RU" sz="2800" b="1" i="1" dirty="0" smtClean="0">
                <a:solidFill>
                  <a:srgbClr val="00B050"/>
                </a:solidFill>
              </a:rPr>
              <a:t> друг!</a:t>
            </a:r>
          </a:p>
        </p:txBody>
      </p:sp>
      <p:sp>
        <p:nvSpPr>
          <p:cNvPr id="18437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6915150" y="3357563"/>
            <a:ext cx="2228850" cy="42386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Наш девиз: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786188" y="908050"/>
            <a:ext cx="1577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Песня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357563" y="1714500"/>
            <a:ext cx="38893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Перекрёсток охраняет,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Сна и отдыха не знает,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Круглый год несёт дозор 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Он движеньем управляет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,Пешеходам  помогает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Друг надёжный - светофор.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Припев: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Красный свет -прохода нет!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Приготовься - жёлтый свет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Свет зелёный- не зевай!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Побыстрей, быстрей вперёд шагай.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Три его красивых глаза,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Ярче всякого алмаза ,верный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Вам укажут путь.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Свет их ты увидишь сразу,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Не подвёл ещё ни разу!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Только сам на позабудь.	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357298"/>
            <a:ext cx="176163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ОТРЯД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«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Times New Roman"/>
              </a:rPr>
              <a:t>зебра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"</a:t>
            </a:r>
            <a:endParaRPr lang="ru-RU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18444" name="Picture 12" descr="F:\фото пдд\160620111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7"/>
            <a:ext cx="3286116" cy="2464587"/>
          </a:xfrm>
          <a:prstGeom prst="rect">
            <a:avLst/>
          </a:prstGeom>
          <a:noFill/>
        </p:spPr>
      </p:pic>
      <p:pic>
        <p:nvPicPr>
          <p:cNvPr id="3074" name="Picture 2" descr="C:\Users\Musicant\Desktop\zebra_2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2320180" cy="179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-285784" y="2000240"/>
            <a:ext cx="9144000" cy="1676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endParaRPr lang="ru-RU" sz="400" b="1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ru-RU" sz="4000" b="1" i="1" u="sng" dirty="0">
                <a:solidFill>
                  <a:srgbClr val="7030A0"/>
                </a:solidFill>
                <a:latin typeface="Franklin Gothic Book" pitchFamily="34" charset="0"/>
              </a:rPr>
              <a:t>АГИТБРИГАДА</a:t>
            </a:r>
          </a:p>
          <a:p>
            <a:pPr algn="ctr" eaLnBrk="0" hangingPunct="0"/>
            <a:endParaRPr lang="ru-RU" sz="1000" b="1" i="1" u="sng" dirty="0">
              <a:solidFill>
                <a:srgbClr val="7030A0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ru-RU" sz="2800" b="1" i="1" u="sng" dirty="0">
                <a:solidFill>
                  <a:srgbClr val="7030A0"/>
                </a:solidFill>
                <a:latin typeface="Franklin Gothic Book" pitchFamily="34" charset="0"/>
              </a:rPr>
              <a:t>ЮНЫХ ИНСПЕКТОРОВ ДОРОЖНОГО ДВИЖЕНИЯ </a:t>
            </a:r>
          </a:p>
          <a:p>
            <a:pPr algn="ctr" eaLnBrk="0" hangingPunct="0"/>
            <a:endParaRPr lang="ru-RU" sz="2800" b="1" dirty="0">
              <a:solidFill>
                <a:srgbClr val="000099"/>
              </a:solidFill>
              <a:latin typeface="Franklin Gothic Book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715016"/>
            <a:ext cx="8686800" cy="838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Ударим агитбригадой </a:t>
            </a:r>
            <a:br>
              <a:rPr lang="ru-RU" sz="3600" b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b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 разгильдяйству на дорогах:</a:t>
            </a:r>
          </a:p>
        </p:txBody>
      </p:sp>
      <p:pic>
        <p:nvPicPr>
          <p:cNvPr id="4098" name="Picture 2" descr="F:\ПДД СТЕНД\DSC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2666976"/>
          </a:xfrm>
          <a:prstGeom prst="rect">
            <a:avLst/>
          </a:prstGeom>
          <a:noFill/>
        </p:spPr>
      </p:pic>
      <p:pic>
        <p:nvPicPr>
          <p:cNvPr id="4099" name="Picture 3" descr="F:\ПДД СТЕНД\DSC0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2571736" cy="1928802"/>
          </a:xfrm>
          <a:prstGeom prst="rect">
            <a:avLst/>
          </a:prstGeom>
          <a:noFill/>
        </p:spPr>
      </p:pic>
      <p:pic>
        <p:nvPicPr>
          <p:cNvPr id="1026" name="Picture 2" descr="C:\Users\Musicant\Desktop\Pravila_lico.jpg_1245139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7727" y="5572140"/>
            <a:ext cx="1026273" cy="1285860"/>
          </a:xfrm>
          <a:prstGeom prst="rect">
            <a:avLst/>
          </a:prstGeom>
          <a:noFill/>
        </p:spPr>
      </p:pic>
      <p:pic>
        <p:nvPicPr>
          <p:cNvPr id="1027" name="Picture 3" descr="C:\Users\Musicant\Desktop\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81628"/>
            <a:ext cx="1402553" cy="147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2428875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6049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604963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534561"/>
            <a:ext cx="371477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Что такое наш ЮИД?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 о чем он говорит?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Надо срочно показать!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Надо срочно рассказать!</a:t>
            </a:r>
          </a:p>
        </p:txBody>
      </p:sp>
      <p:pic>
        <p:nvPicPr>
          <p:cNvPr id="2051" name="Picture 3" descr="C:\Users\Musicant\Desktop\20110513-124743-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014647" cy="502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Школа\Рабочий стол\ЮИД\ЮИД\ЮИД 1\Cartoo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503488"/>
            <a:ext cx="2725738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Пользователь\Мои документы\Скачать бесплатно gif-анимированные картинки_files\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0"/>
            <a:ext cx="14525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ar Crash_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j028363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916113"/>
            <a:ext cx="2520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j02836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7875" y="2286000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82703" y="1820852"/>
            <a:ext cx="5857916" cy="255454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07746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Если хочешь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Долго жить,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Надо правила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учить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46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46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5e0d2ec5cd23a33e1bbbf10375c3cc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643063"/>
            <a:ext cx="1981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8" descr="TRAFFIC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14313"/>
            <a:ext cx="17764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baby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714375"/>
            <a:ext cx="1611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4572008"/>
            <a:ext cx="6357982" cy="1998288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Соблюдай закон,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Жизнь не ставь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 кон!</a:t>
            </a:r>
          </a:p>
        </p:txBody>
      </p:sp>
      <p:pic>
        <p:nvPicPr>
          <p:cNvPr id="6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 showWhenStopped="0">
                <p:cTn id="1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7776-67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j02363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14313"/>
            <a:ext cx="2778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28" y="3786190"/>
            <a:ext cx="6572296" cy="2664385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215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Мы работаем в отряде,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 ПДД мы все дружны.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Наши рейды и беседы,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Знаем точно – всем нужны</a:t>
            </a:r>
            <a:endParaRPr lang="ru-RU" sz="2800" i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229</Words>
  <Application>Microsoft Office PowerPoint</Application>
  <PresentationFormat>Экран (4:3)</PresentationFormat>
  <Paragraphs>69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Цели отряда:</vt:lpstr>
      <vt:lpstr>Символика отряда</vt:lpstr>
      <vt:lpstr>Слайд 4</vt:lpstr>
      <vt:lpstr>Слайд 5</vt:lpstr>
      <vt:lpstr>Слайд 6</vt:lpstr>
      <vt:lpstr>Слайд 7</vt:lpstr>
      <vt:lpstr>Слайд 8</vt:lpstr>
      <vt:lpstr>Слайд 9</vt:lpstr>
      <vt:lpstr>Кодекс дорожный – Закон ПДД Все мы усвоили ясно. </vt:lpstr>
      <vt:lpstr>Слайд 11</vt:lpstr>
      <vt:lpstr>Слайд 12</vt:lpstr>
      <vt:lpstr>                      До новых встреч!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156</cp:revision>
  <dcterms:created xsi:type="dcterms:W3CDTF">2011-04-21T15:53:52Z</dcterms:created>
  <dcterms:modified xsi:type="dcterms:W3CDTF">2013-02-27T04:03:53Z</dcterms:modified>
</cp:coreProperties>
</file>