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12" r:id="rId2"/>
    <p:sldId id="277" r:id="rId3"/>
    <p:sldId id="293" r:id="rId4"/>
    <p:sldId id="294" r:id="rId5"/>
    <p:sldId id="296" r:id="rId6"/>
    <p:sldId id="297" r:id="rId7"/>
    <p:sldId id="302" r:id="rId8"/>
    <p:sldId id="301" r:id="rId9"/>
    <p:sldId id="299" r:id="rId10"/>
    <p:sldId id="29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C6907E-E92E-4C40-B62B-1B02529FA4C3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B5FE6-D957-464B-AED7-6B0436647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0B5FE6-D957-464B-AED7-6B0436647E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57DA6-A716-4FEB-8AB7-881441DC179B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557DA6-A716-4FEB-8AB7-881441DC179B}" type="datetimeFigureOut">
              <a:rPr lang="ru-RU" smtClean="0"/>
              <a:pPr/>
              <a:t>13.06.2013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1F9BF1-2AF4-4FE5-B870-A2D3645BAA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Австрийский национальный костюм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79296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Олимпийские медали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714488"/>
            <a:ext cx="7786741" cy="388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Столица Тироля - Инсбрук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364333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endParaRPr lang="ru-RU" dirty="0"/>
          </a:p>
        </p:txBody>
      </p:sp>
      <p:pic>
        <p:nvPicPr>
          <p:cNvPr id="6" name="Рисунок 5" descr="Столица Тироля - Инсбрук / Фото из Австрии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52574"/>
            <a:ext cx="8072494" cy="451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5719"/>
          </a:xfrm>
        </p:spPr>
        <p:txBody>
          <a:bodyPr>
            <a:normAutofit fontScale="90000"/>
          </a:bodyPr>
          <a:lstStyle/>
          <a:p>
            <a:r>
              <a:rPr lang="ru-RU" sz="800" b="1" dirty="0" smtClean="0">
                <a:solidFill>
                  <a:schemeClr val="tx1"/>
                </a:solidFill>
              </a:rPr>
              <a:t>Инсбрук</a:t>
            </a:r>
            <a:endParaRPr lang="ru-RU" sz="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57166"/>
            <a:ext cx="3500462" cy="5768997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 центре главной площади стоит Колонна святой Анны - символ освобождения города от баварцев во время Испанской войны.</a:t>
            </a:r>
            <a:endParaRPr lang="ru-RU" sz="3600" b="1" dirty="0"/>
          </a:p>
        </p:txBody>
      </p:sp>
      <p:pic>
        <p:nvPicPr>
          <p:cNvPr id="5" name="Содержимое 4" descr="Колонна святой Анны в Инсбруке / Фото из Австрии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8423" y="273050"/>
            <a:ext cx="3885004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55554"/>
          </a:xfrm>
        </p:spPr>
        <p:txBody>
          <a:bodyPr>
            <a:normAutofit fontScale="90000"/>
          </a:bodyPr>
          <a:lstStyle/>
          <a:p>
            <a:r>
              <a:rPr lang="ru-RU" sz="800" b="1" dirty="0" smtClean="0">
                <a:solidFill>
                  <a:schemeClr val="tx1"/>
                </a:solidFill>
              </a:rPr>
              <a:t>Инсбрук</a:t>
            </a:r>
            <a:endParaRPr lang="ru-RU" sz="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85720" y="357166"/>
            <a:ext cx="3786214" cy="576899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Дом с золотой крышей, под которой расположен музей, посвященный самому известному его жильцу - императору Максимилиану I. Кроме того здесь же находится музей Олимпийских игр.</a:t>
            </a:r>
          </a:p>
          <a:p>
            <a:endParaRPr lang="ru-RU" sz="2800" dirty="0"/>
          </a:p>
        </p:txBody>
      </p:sp>
      <p:pic>
        <p:nvPicPr>
          <p:cNvPr id="5" name="Содержимое 4" descr="Дом с золотой крышей в Инсбруке / Фото из Австрии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8422" y="273050"/>
            <a:ext cx="4598419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Олимпийские игры в 1964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86116" y="1428736"/>
            <a:ext cx="5400684" cy="469742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Инсбрук принимал Олимпийские игры в 1964 и 1976 годах. Кроме Инсбрука лишь 2 города дважды принимали зимнюю Олимпиаду - швейцарский </a:t>
            </a:r>
            <a:r>
              <a:rPr lang="ru-RU" sz="3200" b="1" dirty="0" err="1" smtClean="0"/>
              <a:t>Санкт-Мориц</a:t>
            </a:r>
            <a:r>
              <a:rPr lang="ru-RU" sz="3200" b="1" dirty="0" smtClean="0"/>
              <a:t> и американский Лейк-Плэсид.</a:t>
            </a:r>
            <a:endParaRPr lang="ru-RU" sz="3200" b="1" dirty="0"/>
          </a:p>
        </p:txBody>
      </p:sp>
      <p:pic>
        <p:nvPicPr>
          <p:cNvPr id="5" name="Содержимое 3" descr="http://www.olympichistory.info/torches/W1964-T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235745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71942"/>
            <a:ext cx="2347936" cy="2347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Олимпийские игры 1976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http://www.olympichistory.info/torches/W1976-T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35719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www.olympichistory.info/logos/W1976-L.gif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500174"/>
            <a:ext cx="3786213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4" descr="http://www.olympichistory.info/torches/W1976-T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500174"/>
            <a:ext cx="3571900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Официальный плакат Игр</a:t>
            </a:r>
            <a:br>
              <a:rPr lang="ru-RU" sz="4000" dirty="0" smtClean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28736"/>
            <a:ext cx="4038600" cy="4786346"/>
          </a:xfrm>
        </p:spPr>
        <p:txBody>
          <a:bodyPr>
            <a:normAutofit fontScale="85000" lnSpcReduction="20000"/>
          </a:bodyPr>
          <a:lstStyle/>
          <a:p>
            <a:r>
              <a:rPr lang="ru-RU" sz="2800" b="1" dirty="0" smtClean="0"/>
              <a:t>Белый вертикально установленный прямоугольник символизирует букву "I", с которой начинается название города Инсбрук. В правой части плаката на заднем фоне нарисованы цветные горные вершины, символизирующие тирольские горы. Надпись на плакате на немецком языке: «Инсбрук – 1976»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65006"/>
            <a:ext cx="3786214" cy="4762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786874" cy="84615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Символ Зимней Олимпиады-76</a:t>
            </a:r>
            <a:r>
              <a:rPr lang="ru-RU" sz="4400" dirty="0" smtClean="0">
                <a:solidFill>
                  <a:srgbClr val="7030A0"/>
                </a:solidFill>
              </a:rPr>
              <a:t/>
            </a:r>
            <a:br>
              <a:rPr lang="ru-RU" sz="4400" dirty="0" smtClean="0">
                <a:solidFill>
                  <a:srgbClr val="7030A0"/>
                </a:solidFill>
              </a:rPr>
            </a:b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142984"/>
            <a:ext cx="4643438" cy="5286412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Символом Зимней Олимпиады-76 стал </a:t>
            </a:r>
            <a:r>
              <a:rPr lang="ru-RU" sz="2200" b="1" dirty="0" smtClean="0">
                <a:solidFill>
                  <a:srgbClr val="7030A0"/>
                </a:solidFill>
              </a:rPr>
              <a:t>Снеговик</a:t>
            </a:r>
            <a:r>
              <a:rPr lang="ru-RU" sz="2200" b="1" dirty="0" smtClean="0"/>
              <a:t>. По замыслу дизайнеров, он состоял всего из одного снежного кома, имел руки, ноги и традиционный для снеговиков красный нос-морковку. На голове в качестве атрибута, отражающего национальный характер, талисман носил красную </a:t>
            </a:r>
            <a:r>
              <a:rPr lang="ru-RU" sz="2200" b="1" u="sng" dirty="0" smtClean="0">
                <a:solidFill>
                  <a:srgbClr val="7030A0"/>
                </a:solidFill>
              </a:rPr>
              <a:t>тирольскую </a:t>
            </a:r>
            <a:r>
              <a:rPr lang="ru-RU" sz="2200" b="1" dirty="0" smtClean="0"/>
              <a:t> шляпу. Создатели дали ему необычное имя </a:t>
            </a:r>
            <a:r>
              <a:rPr lang="ru-RU" sz="2200" b="1" u="sng" dirty="0" err="1" smtClean="0">
                <a:solidFill>
                  <a:srgbClr val="7030A0"/>
                </a:solidFill>
              </a:rPr>
              <a:t>Олимпиямандл</a:t>
            </a:r>
            <a:r>
              <a:rPr lang="ru-RU" sz="2200" b="1" u="sng" dirty="0" smtClean="0">
                <a:solidFill>
                  <a:srgbClr val="7030A0"/>
                </a:solidFill>
              </a:rPr>
              <a:t>.</a:t>
            </a:r>
          </a:p>
          <a:p>
            <a:endParaRPr lang="ru-RU" sz="2400" dirty="0" smtClean="0"/>
          </a:p>
          <a:p>
            <a:endParaRPr lang="ru-RU" sz="2400" b="1" dirty="0"/>
          </a:p>
        </p:txBody>
      </p:sp>
      <p:pic>
        <p:nvPicPr>
          <p:cNvPr id="870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66336"/>
            <a:ext cx="3378093" cy="479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Содержимое 4" descr="http://www.olympichistory.info/mascots/W1976-M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38576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214290"/>
            <a:ext cx="850112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замыслу организаторов Игр, характер Олимпиады-76 должен был быть простым и скромным (Инсбрук принимал Олимпиаду второй раз). Зимние Олимпийские игры 1976 проходили под девизом «Игры простоты». Талисман также отражал простоту, понятность, доступность и открытость австрийцев.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6060" y="4714884"/>
            <a:ext cx="2337939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DE6C36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281</TotalTime>
  <Words>190</Words>
  <Application>Microsoft Office PowerPoint</Application>
  <PresentationFormat>Экран (4:3)</PresentationFormat>
  <Paragraphs>17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Австрийский национальный костюм</vt:lpstr>
      <vt:lpstr>Столица Тироля - Инсбрук</vt:lpstr>
      <vt:lpstr>Инсбрук</vt:lpstr>
      <vt:lpstr>Инсбрук</vt:lpstr>
      <vt:lpstr>Олимпийские игры в 1964 </vt:lpstr>
      <vt:lpstr>Олимпийские игры 1976 </vt:lpstr>
      <vt:lpstr>Официальный плакат Игр </vt:lpstr>
      <vt:lpstr>Символ Зимней Олимпиады-76 </vt:lpstr>
      <vt:lpstr>Слайд 9</vt:lpstr>
      <vt:lpstr>Олимпийские медали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User</cp:lastModifiedBy>
  <cp:revision>38</cp:revision>
  <dcterms:created xsi:type="dcterms:W3CDTF">2011-05-13T16:27:00Z</dcterms:created>
  <dcterms:modified xsi:type="dcterms:W3CDTF">2013-06-13T03:37:09Z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1091956</vt:lpwstr>
  </property>
  <property fmtid="{D5CDD505-2E9C-101B-9397-08002B2CF9AE}" pid="3" name="NXPowerLiteVersion">
    <vt:lpwstr>D4.1.4</vt:lpwstr>
  </property>
</Properties>
</file>