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60" r:id="rId4"/>
    <p:sldId id="259" r:id="rId5"/>
    <p:sldId id="257" r:id="rId6"/>
    <p:sldId id="261" r:id="rId7"/>
    <p:sldId id="262" r:id="rId8"/>
    <p:sldId id="265" r:id="rId9"/>
    <p:sldId id="264" r:id="rId10"/>
    <p:sldId id="263" r:id="rId11"/>
    <p:sldId id="266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3DEE597-7012-42C6-B769-108802EB9811}" type="datetimeFigureOut">
              <a:rPr lang="ru-RU"/>
              <a:pPr>
                <a:defRPr/>
              </a:pPr>
              <a:t>02.04.2012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7F61868-E888-49A7-85BA-87E531F8B9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62B6C4C-F021-4BDC-B9C8-80BC7F76FEED}" type="slidenum">
              <a:rPr lang="ru-RU" smtClean="0"/>
              <a:pPr/>
              <a:t>7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2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2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3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4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5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6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7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8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9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0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E1A0A-F822-4E87-870B-B7E511D3BD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trips dir="rd"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907FA1-6C2D-4F58-9F70-E576A08B37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trips dir="rd"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9AB806-A407-4CD0-9C02-97C3A221F2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trips dir="rd"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AC66CD-69DC-4280-B589-A0F68E316F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trips dir="rd"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32C4BC-B61F-4F57-8018-4EB89633AE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trips dir="rd"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E96464-A960-438D-9073-FADFCB20EA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trips dir="rd"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E47E55-C925-4320-AF26-31A80B406B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trips dir="rd"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B5DFCB-C338-44C1-A4F8-DCBEF55468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trips dir="rd"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65F63B-2C6B-44A3-AFCC-FA0B595703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trips dir="rd"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FBDE1B-F8BE-48F6-8D65-D3AC29022C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trips dir="rd"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CBF4A5-F796-45C0-A4EF-79286C4E85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trips dir="rd"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6F61F4E-022A-43B7-A4C5-C44491508A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ransition>
    <p:strips dir="rd"/>
    <p:sndAc>
      <p:stSnd>
        <p:snd r:embed="rId13" name="chimes.wav"/>
      </p:stSnd>
    </p:sndAc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audio" Target="../media/audio9.wav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130425"/>
            <a:ext cx="8929688" cy="1470025"/>
          </a:xfrm>
        </p:spPr>
        <p:txBody>
          <a:bodyPr/>
          <a:lstStyle/>
          <a:p>
            <a:pPr eaLnBrk="1" hangingPunct="1"/>
            <a:r>
              <a:rPr lang="ru-RU" sz="8800" b="1" smtClean="0">
                <a:latin typeface="Times New Roman" pitchFamily="18" charset="0"/>
                <a:cs typeface="Times New Roman" pitchFamily="18" charset="0"/>
              </a:rPr>
              <a:t>19 октября</a:t>
            </a:r>
            <a:br>
              <a:rPr lang="ru-RU" sz="88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8800" b="1" smtClean="0">
                <a:latin typeface="Times New Roman" pitchFamily="18" charset="0"/>
                <a:cs typeface="Times New Roman" pitchFamily="18" charset="0"/>
              </a:rPr>
              <a:t>1991год -</a:t>
            </a:r>
            <a:br>
              <a:rPr lang="ru-RU" sz="88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8800" b="1" smtClean="0">
                <a:latin typeface="Times New Roman" pitchFamily="18" charset="0"/>
                <a:cs typeface="Times New Roman" pitchFamily="18" charset="0"/>
              </a:rPr>
              <a:t>День рождения гимназии</a:t>
            </a:r>
          </a:p>
        </p:txBody>
      </p:sp>
    </p:spTree>
  </p:cSld>
  <p:clrMapOvr>
    <a:masterClrMapping/>
  </p:clrMapOvr>
  <p:transition>
    <p:strips dir="r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130425"/>
            <a:ext cx="8929688" cy="1470025"/>
          </a:xfrm>
        </p:spPr>
        <p:txBody>
          <a:bodyPr/>
          <a:lstStyle/>
          <a:p>
            <a:pPr eaLnBrk="1" hangingPunct="1"/>
            <a:r>
              <a:rPr lang="ru-RU" sz="8800" b="1" dirty="0" smtClean="0">
                <a:latin typeface="Times New Roman" pitchFamily="18" charset="0"/>
                <a:cs typeface="Times New Roman" pitchFamily="18" charset="0"/>
              </a:rPr>
              <a:t>С днём рождения,</a:t>
            </a:r>
            <a:br>
              <a:rPr lang="ru-RU" sz="8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8800" b="1" dirty="0" smtClean="0">
                <a:latin typeface="Times New Roman" pitchFamily="18" charset="0"/>
                <a:cs typeface="Times New Roman" pitchFamily="18" charset="0"/>
              </a:rPr>
              <a:t>гимназия</a:t>
            </a:r>
          </a:p>
        </p:txBody>
      </p:sp>
    </p:spTree>
  </p:cSld>
  <p:clrMapOvr>
    <a:masterClrMapping/>
  </p:clrMapOvr>
  <p:transition>
    <p:strips dir="r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357554" y="5572140"/>
            <a:ext cx="5486400" cy="804862"/>
          </a:xfrm>
        </p:spPr>
        <p:txBody>
          <a:bodyPr/>
          <a:lstStyle/>
          <a:p>
            <a:pPr algn="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Автор: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Базелюк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Лариса Анатольевна.</a:t>
            </a:r>
          </a:p>
          <a:p>
            <a:pPr algn="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2008 год</a:t>
            </a: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rd"/>
    <p:sndAc>
      <p:stSnd>
        <p:snd r:embed="rId2" name="chimes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1643063" y="0"/>
            <a:ext cx="6615112" cy="1143000"/>
          </a:xfrm>
        </p:spPr>
        <p:txBody>
          <a:bodyPr/>
          <a:lstStyle/>
          <a:p>
            <a:pPr eaLnBrk="1" hangingPunct="1"/>
            <a:r>
              <a:rPr lang="ru-RU" sz="6600" b="1" smtClean="0">
                <a:latin typeface="Times New Roman" pitchFamily="18" charset="0"/>
                <a:cs typeface="Times New Roman" pitchFamily="18" charset="0"/>
              </a:rPr>
              <a:t>Гимназия № 2</a:t>
            </a:r>
          </a:p>
        </p:txBody>
      </p:sp>
      <p:pic>
        <p:nvPicPr>
          <p:cNvPr id="4" name="Содержимое 3" descr="fosad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571472" y="1000108"/>
            <a:ext cx="8143932" cy="4714908"/>
          </a:xfrm>
          <a:effectLst>
            <a:softEdge rad="112500"/>
          </a:effectLst>
        </p:spPr>
      </p:pic>
      <p:sp>
        <p:nvSpPr>
          <p:cNvPr id="4100" name="TextBox 4"/>
          <p:cNvSpPr txBox="1">
            <a:spLocks noChangeArrowheads="1"/>
          </p:cNvSpPr>
          <p:nvPr/>
        </p:nvSpPr>
        <p:spPr bwMode="auto">
          <a:xfrm>
            <a:off x="1285852" y="5357813"/>
            <a:ext cx="7358086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г.Пермь</a:t>
            </a:r>
          </a:p>
          <a:p>
            <a:pPr algn="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ул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Старцева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1а</a:t>
            </a:r>
          </a:p>
        </p:txBody>
      </p:sp>
    </p:spTree>
  </p:cSld>
  <p:clrMapOvr>
    <a:masterClrMapping/>
  </p:clrMapOvr>
  <p:transition>
    <p:strips dir="r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10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logomax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3214678" y="285728"/>
            <a:ext cx="5715040" cy="60722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sp>
        <p:nvSpPr>
          <p:cNvPr id="5123" name="Текст 3"/>
          <p:cNvSpPr>
            <a:spLocks noGrp="1"/>
          </p:cNvSpPr>
          <p:nvPr>
            <p:ph type="body" sz="half" idx="2"/>
          </p:nvPr>
        </p:nvSpPr>
        <p:spPr>
          <a:xfrm>
            <a:off x="0" y="214313"/>
            <a:ext cx="3251200" cy="6143625"/>
          </a:xfrm>
        </p:spPr>
        <p:txBody>
          <a:bodyPr/>
          <a:lstStyle/>
          <a:p>
            <a:pPr eaLnBrk="1" hangingPunct="1"/>
            <a:r>
              <a:rPr lang="ru-RU" sz="4800" b="1" smtClean="0">
                <a:latin typeface="Times New Roman" pitchFamily="18" charset="0"/>
                <a:cs typeface="Times New Roman" pitchFamily="18" charset="0"/>
              </a:rPr>
              <a:t>Эмблема </a:t>
            </a:r>
          </a:p>
          <a:p>
            <a:pPr eaLnBrk="1" hangingPunct="1"/>
            <a:r>
              <a:rPr lang="ru-RU" sz="4800" b="1" smtClean="0">
                <a:latin typeface="Times New Roman" pitchFamily="18" charset="0"/>
                <a:cs typeface="Times New Roman" pitchFamily="18" charset="0"/>
              </a:rPr>
              <a:t>гимназии</a:t>
            </a:r>
          </a:p>
        </p:txBody>
      </p:sp>
    </p:spTree>
  </p:cSld>
  <p:clrMapOvr>
    <a:masterClrMapping/>
  </p:clrMapOvr>
  <p:transition>
    <p:strips dir="r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ru-RU" sz="4800" b="1" smtClean="0">
                <a:latin typeface="Times New Roman" pitchFamily="18" charset="0"/>
                <a:cs typeface="Times New Roman" pitchFamily="18" charset="0"/>
              </a:rPr>
              <a:t>Администрация гимназии</a:t>
            </a:r>
          </a:p>
        </p:txBody>
      </p:sp>
      <p:pic>
        <p:nvPicPr>
          <p:cNvPr id="4" name="Содержимое 3" descr="6_12_08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285720" y="1357298"/>
            <a:ext cx="2571768" cy="4071966"/>
          </a:xfrm>
          <a:effectLst>
            <a:softEdge rad="112500"/>
          </a:effectLst>
        </p:spPr>
      </p:pic>
      <p:sp>
        <p:nvSpPr>
          <p:cNvPr id="6148" name="TextBox 4"/>
          <p:cNvSpPr txBox="1">
            <a:spLocks noChangeArrowheads="1"/>
          </p:cNvSpPr>
          <p:nvPr/>
        </p:nvSpPr>
        <p:spPr bwMode="auto">
          <a:xfrm>
            <a:off x="357188" y="5357813"/>
            <a:ext cx="51816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latin typeface="Times New Roman" pitchFamily="18" charset="0"/>
                <a:cs typeface="Times New Roman" pitchFamily="18" charset="0"/>
              </a:rPr>
              <a:t>Директор</a:t>
            </a:r>
          </a:p>
          <a:p>
            <a:r>
              <a:rPr lang="ru-RU" sz="2800" b="1">
                <a:latin typeface="Times New Roman" pitchFamily="18" charset="0"/>
                <a:cs typeface="Times New Roman" pitchFamily="18" charset="0"/>
              </a:rPr>
              <a:t>Суханова Людмила Андреевна</a:t>
            </a:r>
          </a:p>
        </p:txBody>
      </p:sp>
      <p:pic>
        <p:nvPicPr>
          <p:cNvPr id="6" name="Рисунок 5" descr="Kas_adm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643306" y="1928802"/>
            <a:ext cx="2071702" cy="2538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KiselevaIV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929454" y="1071546"/>
            <a:ext cx="2000264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ES_adm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6858016" y="3786190"/>
            <a:ext cx="1928814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152" name="TextBox 8"/>
          <p:cNvSpPr txBox="1">
            <a:spLocks noChangeArrowheads="1"/>
          </p:cNvSpPr>
          <p:nvPr/>
        </p:nvSpPr>
        <p:spPr bwMode="auto">
          <a:xfrm>
            <a:off x="2857500" y="4500563"/>
            <a:ext cx="36337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Казымова Валентина Фёдоровна</a:t>
            </a:r>
          </a:p>
        </p:txBody>
      </p:sp>
      <p:sp>
        <p:nvSpPr>
          <p:cNvPr id="6153" name="TextBox 9"/>
          <p:cNvSpPr txBox="1">
            <a:spLocks noChangeArrowheads="1"/>
          </p:cNvSpPr>
          <p:nvPr/>
        </p:nvSpPr>
        <p:spPr bwMode="auto">
          <a:xfrm>
            <a:off x="5703888" y="3429000"/>
            <a:ext cx="3238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Киселёва Ирина Васильевна</a:t>
            </a:r>
          </a:p>
        </p:txBody>
      </p:sp>
      <p:sp>
        <p:nvSpPr>
          <p:cNvPr id="6154" name="TextBox 10"/>
          <p:cNvSpPr txBox="1">
            <a:spLocks noChangeArrowheads="1"/>
          </p:cNvSpPr>
          <p:nvPr/>
        </p:nvSpPr>
        <p:spPr bwMode="auto">
          <a:xfrm>
            <a:off x="5403850" y="6286500"/>
            <a:ext cx="35353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Королёва Елена Станиславовна</a:t>
            </a:r>
          </a:p>
        </p:txBody>
      </p:sp>
    </p:spTree>
  </p:cSld>
  <p:clrMapOvr>
    <a:masterClrMapping/>
  </p:clrMapOvr>
  <p:transition>
    <p:strips dir="r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650"/>
                            </p:stCondLst>
                            <p:childTnLst>
                              <p:par>
                                <p:cTn id="29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6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650"/>
                            </p:stCondLst>
                            <p:childTnLst>
                              <p:par>
                                <p:cTn id="3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250"/>
                            </p:stCondLst>
                            <p:childTnLst>
                              <p:par>
                                <p:cTn id="47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2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4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250"/>
                            </p:stCondLst>
                            <p:childTnLst>
                              <p:par>
                                <p:cTn id="5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 tmFilter="0,0; .5, 1; 1, 1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850"/>
                            </p:stCondLst>
                            <p:childTnLst>
                              <p:par>
                                <p:cTn id="6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0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2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850"/>
                            </p:stCondLst>
                            <p:childTnLst>
                              <p:par>
                                <p:cTn id="7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 tmFilter="0,0; .5, 1; 1, 1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8" grpId="0"/>
      <p:bldP spid="6152" grpId="0"/>
      <p:bldP spid="6153" grpId="0"/>
      <p:bldP spid="615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142875"/>
            <a:ext cx="8229600" cy="796925"/>
          </a:xfrm>
        </p:spPr>
        <p:txBody>
          <a:bodyPr/>
          <a:lstStyle/>
          <a:p>
            <a:pPr eaLnBrk="1" hangingPunct="1"/>
            <a:r>
              <a:rPr lang="ru-RU" sz="4800" b="1" smtClean="0">
                <a:latin typeface="Times New Roman" pitchFamily="18" charset="0"/>
                <a:cs typeface="Times New Roman" pitchFamily="18" charset="0"/>
              </a:rPr>
              <a:t>Гимн гимназии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14438"/>
            <a:ext cx="8543925" cy="5357812"/>
          </a:xfrm>
        </p:spPr>
        <p:txBody>
          <a:bodyPr/>
          <a:lstStyle/>
          <a:p>
            <a:pPr marL="107950" indent="-142875" eaLnBrk="1" hangingPunct="1">
              <a:lnSpc>
                <a:spcPts val="3000"/>
              </a:lnSpc>
              <a:spcBef>
                <a:spcPct val="0"/>
              </a:spcBef>
              <a:buFontTx/>
              <a:buNone/>
            </a:pP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Мы с дороги не свернем</a:t>
            </a:r>
          </a:p>
          <a:p>
            <a:pPr marL="107950" indent="-142875" eaLnBrk="1" hangingPunct="1">
              <a:lnSpc>
                <a:spcPts val="3000"/>
              </a:lnSpc>
              <a:spcBef>
                <a:spcPct val="0"/>
              </a:spcBef>
              <a:buFontTx/>
              <a:buNone/>
            </a:pP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Если дружба с нами,</a:t>
            </a:r>
          </a:p>
          <a:p>
            <a:pPr marL="107950" indent="-142875" eaLnBrk="1" hangingPunct="1">
              <a:lnSpc>
                <a:spcPts val="3000"/>
              </a:lnSpc>
              <a:spcBef>
                <a:spcPct val="0"/>
              </a:spcBef>
              <a:buFontTx/>
              <a:buNone/>
            </a:pP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Если даже труден путь-</a:t>
            </a:r>
          </a:p>
          <a:p>
            <a:pPr marL="107950" indent="-142875" eaLnBrk="1" hangingPunct="1">
              <a:lnSpc>
                <a:spcPts val="3000"/>
              </a:lnSpc>
              <a:spcBef>
                <a:spcPct val="0"/>
              </a:spcBef>
              <a:buFontTx/>
              <a:buNone/>
            </a:pP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Путь к вершине знаний.</a:t>
            </a:r>
          </a:p>
          <a:p>
            <a:pPr marL="107950" indent="-142875" eaLnBrk="1" hangingPunct="1">
              <a:lnSpc>
                <a:spcPts val="3000"/>
              </a:lnSpc>
              <a:spcBef>
                <a:spcPct val="0"/>
              </a:spcBef>
              <a:buFontTx/>
              <a:buNone/>
            </a:pPr>
            <a:endParaRPr lang="ru-RU" sz="2400" b="1" smtClean="0">
              <a:latin typeface="Times New Roman" pitchFamily="18" charset="0"/>
              <a:cs typeface="Times New Roman" pitchFamily="18" charset="0"/>
            </a:endParaRPr>
          </a:p>
          <a:p>
            <a:pPr marL="107950" indent="-142875" eaLnBrk="1" hangingPunct="1">
              <a:lnSpc>
                <a:spcPts val="3000"/>
              </a:lnSpc>
              <a:spcBef>
                <a:spcPct val="0"/>
              </a:spcBef>
              <a:buFontTx/>
              <a:buNone/>
            </a:pP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Благородство, честь, любовь,</a:t>
            </a:r>
          </a:p>
          <a:p>
            <a:pPr marL="107950" indent="-142875" eaLnBrk="1" hangingPunct="1">
              <a:lnSpc>
                <a:spcPts val="3000"/>
              </a:lnSpc>
              <a:spcBef>
                <a:spcPct val="0"/>
              </a:spcBef>
              <a:buFontTx/>
              <a:buNone/>
            </a:pP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Юных душ богатство</a:t>
            </a:r>
          </a:p>
          <a:p>
            <a:pPr marL="107950" indent="-142875" eaLnBrk="1" hangingPunct="1">
              <a:lnSpc>
                <a:spcPts val="3000"/>
              </a:lnSpc>
              <a:spcBef>
                <a:spcPct val="0"/>
              </a:spcBef>
              <a:buFontTx/>
              <a:buNone/>
            </a:pP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Нам поможет сохранить</a:t>
            </a:r>
          </a:p>
          <a:p>
            <a:pPr marL="107950" indent="-142875" eaLnBrk="1" hangingPunct="1">
              <a:lnSpc>
                <a:spcPts val="3000"/>
              </a:lnSpc>
              <a:spcBef>
                <a:spcPct val="0"/>
              </a:spcBef>
              <a:buFontTx/>
              <a:buNone/>
            </a:pP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Гимназистов братство.</a:t>
            </a:r>
            <a:endParaRPr lang="ru-RU" sz="2800" b="1" smtClean="0">
              <a:latin typeface="Times New Roman" pitchFamily="18" charset="0"/>
              <a:cs typeface="Times New Roman" pitchFamily="18" charset="0"/>
            </a:endParaRPr>
          </a:p>
          <a:p>
            <a:pPr marL="107950" indent="-142875" eaLnBrk="1" hangingPunct="1">
              <a:lnSpc>
                <a:spcPts val="3000"/>
              </a:lnSpc>
              <a:spcBef>
                <a:spcPct val="0"/>
              </a:spcBef>
              <a:buFontTx/>
              <a:buNone/>
            </a:pPr>
            <a:endParaRPr lang="ru-RU" sz="2800" b="1" smtClean="0">
              <a:latin typeface="Times New Roman" pitchFamily="18" charset="0"/>
              <a:cs typeface="Times New Roman" pitchFamily="18" charset="0"/>
            </a:endParaRPr>
          </a:p>
          <a:p>
            <a:pPr marL="107950" indent="-142875" eaLnBrk="1" hangingPunct="1">
              <a:lnSpc>
                <a:spcPts val="3000"/>
              </a:lnSpc>
              <a:spcBef>
                <a:spcPct val="0"/>
              </a:spcBef>
              <a:buFontTx/>
              <a:buNone/>
            </a:pPr>
            <a:r>
              <a:rPr lang="ru-RU" sz="4400" b="1" smtClean="0">
                <a:latin typeface="Times New Roman" pitchFamily="18" charset="0"/>
                <a:cs typeface="Times New Roman" pitchFamily="18" charset="0"/>
              </a:rPr>
              <a:t>Девиз гимназии</a:t>
            </a:r>
          </a:p>
          <a:p>
            <a:pPr marL="107950" indent="-142875" eaLnBrk="1" hangingPunct="1">
              <a:lnSpc>
                <a:spcPts val="3000"/>
              </a:lnSpc>
              <a:spcBef>
                <a:spcPct val="0"/>
              </a:spcBef>
              <a:buFontTx/>
              <a:buNone/>
            </a:pPr>
            <a:endParaRPr lang="ru-RU" sz="4800" b="1" smtClean="0">
              <a:latin typeface="Times New Roman" pitchFamily="18" charset="0"/>
              <a:cs typeface="Times New Roman" pitchFamily="18" charset="0"/>
            </a:endParaRPr>
          </a:p>
          <a:p>
            <a:pPr marL="107950" indent="-142875" eaLnBrk="1" hangingPunct="1">
              <a:lnSpc>
                <a:spcPts val="3000"/>
              </a:lnSpc>
              <a:spcBef>
                <a:spcPct val="0"/>
              </a:spcBef>
              <a:buFontTx/>
              <a:buNone/>
            </a:pPr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>Обучение в гимназии сегодня – </a:t>
            </a:r>
          </a:p>
          <a:p>
            <a:pPr marL="107950" indent="-142875" eaLnBrk="1" hangingPunct="1">
              <a:lnSpc>
                <a:spcPts val="3000"/>
              </a:lnSpc>
              <a:spcBef>
                <a:spcPct val="0"/>
              </a:spcBef>
              <a:buFontTx/>
              <a:buNone/>
            </a:pPr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>                                       твой успех завтра</a:t>
            </a:r>
          </a:p>
          <a:p>
            <a:pPr marL="107950" indent="-142875" eaLnBrk="1" hangingPunct="1">
              <a:lnSpc>
                <a:spcPts val="3000"/>
              </a:lnSpc>
              <a:spcBef>
                <a:spcPct val="0"/>
              </a:spcBef>
              <a:buFontTx/>
              <a:buNone/>
            </a:pPr>
            <a:endParaRPr lang="ru-RU" sz="2800" b="1" smtClean="0">
              <a:latin typeface="Andantino script" pitchFamily="2" charset="0"/>
            </a:endParaRPr>
          </a:p>
          <a:p>
            <a:pPr marL="107950" indent="-142875" eaLnBrk="1" hangingPunct="1">
              <a:lnSpc>
                <a:spcPts val="3000"/>
              </a:lnSpc>
              <a:spcBef>
                <a:spcPct val="0"/>
              </a:spcBef>
              <a:buFontTx/>
              <a:buNone/>
            </a:pPr>
            <a:r>
              <a:rPr lang="ru-RU" sz="2800" b="1" smtClean="0">
                <a:latin typeface="Andantino script" pitchFamily="2" charset="0"/>
              </a:rPr>
              <a:t> </a:t>
            </a:r>
          </a:p>
        </p:txBody>
      </p:sp>
      <p:pic>
        <p:nvPicPr>
          <p:cNvPr id="6" name="Рисунок 5" descr="1.09.2007-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715008" y="142852"/>
            <a:ext cx="3286148" cy="24288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1.09.2007-3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429124" y="2214554"/>
            <a:ext cx="3500462" cy="2424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1.09.2007-5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929454" y="3071810"/>
            <a:ext cx="2071702" cy="27898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r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000"/>
                            </p:stCondLst>
                            <p:childTnLst>
                              <p:par>
                                <p:cTn id="7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000"/>
                            </p:stCondLst>
                            <p:childTnLst>
                              <p:par>
                                <p:cTn id="8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1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1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71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71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 tmFilter="0,0; .5, 1; 1, 1"/>
                                        <p:tgtEl>
                                          <p:spTgt spid="71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700"/>
                            </p:stCondLst>
                            <p:childTnLst>
                              <p:par>
                                <p:cTn id="9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717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717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17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717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 tmFilter="0,0; .5, 1; 1, 1"/>
                                        <p:tgtEl>
                                          <p:spTgt spid="717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428625" y="0"/>
            <a:ext cx="8715375" cy="928688"/>
          </a:xfrm>
        </p:spPr>
        <p:txBody>
          <a:bodyPr/>
          <a:lstStyle/>
          <a:p>
            <a:pPr eaLnBrk="1" hangingPunct="1"/>
            <a:r>
              <a:rPr lang="ru-RU" b="1" smtClean="0">
                <a:latin typeface="Times New Roman" pitchFamily="18" charset="0"/>
                <a:cs typeface="Times New Roman" pitchFamily="18" charset="0"/>
              </a:rPr>
              <a:t>Сайт гимназии  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www.himnasy2.perm.ru</a:t>
            </a:r>
            <a:endParaRPr lang="ru-RU" sz="24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50" y="928688"/>
            <a:ext cx="8643938" cy="5500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strips dir="r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70" decel="100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770" decel="100000"/>
                                        <p:tgtEl>
                                          <p:spTgt spid="2457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press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42844" y="214290"/>
            <a:ext cx="5214974" cy="12144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Содержимое 4" descr="5_091.jpg"/>
          <p:cNvPicPr>
            <a:picLocks noGrp="1" noChangeAspect="1"/>
          </p:cNvPicPr>
          <p:nvPr>
            <p:ph idx="1"/>
          </p:nvPr>
        </p:nvPicPr>
        <p:blipFill>
          <a:blip r:embed="rId5" cstate="email"/>
          <a:stretch>
            <a:fillRect/>
          </a:stretch>
        </p:blipFill>
        <p:spPr>
          <a:xfrm rot="1422948">
            <a:off x="5822950" y="660400"/>
            <a:ext cx="3019425" cy="2132013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219" name="Заголовок 1"/>
          <p:cNvSpPr>
            <a:spLocks noGrp="1"/>
          </p:cNvSpPr>
          <p:nvPr>
            <p:ph type="title"/>
          </p:nvPr>
        </p:nvSpPr>
        <p:spPr>
          <a:xfrm rot="20351246">
            <a:off x="14288" y="1651000"/>
            <a:ext cx="4222750" cy="857250"/>
          </a:xfrm>
        </p:spPr>
        <p:txBody>
          <a:bodyPr/>
          <a:lstStyle/>
          <a:p>
            <a:pPr eaLnBrk="1" hangingPunct="1"/>
            <a:r>
              <a:rPr lang="ru-RU" sz="4800" smtClean="0">
                <a:latin typeface="Bookman Old Style" pitchFamily="18" charset="0"/>
              </a:rPr>
              <a:t>«Тет-а-теТ»</a:t>
            </a:r>
          </a:p>
        </p:txBody>
      </p:sp>
      <p:sp>
        <p:nvSpPr>
          <p:cNvPr id="9220" name="Текст 3"/>
          <p:cNvSpPr>
            <a:spLocks noGrp="1"/>
          </p:cNvSpPr>
          <p:nvPr>
            <p:ph type="body" sz="half" idx="2"/>
          </p:nvPr>
        </p:nvSpPr>
        <p:spPr>
          <a:xfrm>
            <a:off x="428625" y="3286125"/>
            <a:ext cx="3008313" cy="2976563"/>
          </a:xfrm>
        </p:spPr>
        <p:txBody>
          <a:bodyPr/>
          <a:lstStyle/>
          <a:p>
            <a:pPr eaLnBrk="1" hangingPunct="1"/>
            <a:r>
              <a:rPr lang="ru-RU" sz="4000" b="1" smtClean="0">
                <a:latin typeface="Times New Roman" pitchFamily="18" charset="0"/>
                <a:cs typeface="Times New Roman" pitchFamily="18" charset="0"/>
              </a:rPr>
              <a:t>У гимназии</a:t>
            </a:r>
          </a:p>
          <a:p>
            <a:pPr eaLnBrk="1" hangingPunct="1"/>
            <a:r>
              <a:rPr lang="ru-RU" sz="4000" b="1" smtClean="0">
                <a:latin typeface="Times New Roman" pitchFamily="18" charset="0"/>
                <a:cs typeface="Times New Roman" pitchFamily="18" charset="0"/>
              </a:rPr>
              <a:t>есть своя</a:t>
            </a:r>
          </a:p>
          <a:p>
            <a:pPr eaLnBrk="1" hangingPunct="1"/>
            <a:r>
              <a:rPr lang="ru-RU" sz="4000" b="1" smtClean="0">
                <a:latin typeface="Times New Roman" pitchFamily="18" charset="0"/>
                <a:cs typeface="Times New Roman" pitchFamily="18" charset="0"/>
              </a:rPr>
              <a:t>газета</a:t>
            </a:r>
            <a:endParaRPr lang="ru-RU" sz="3600" b="1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1_091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rot="1346601">
            <a:off x="3744913" y="1138238"/>
            <a:ext cx="3040062" cy="2257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4_091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 rot="1443565">
            <a:off x="4818063" y="2833688"/>
            <a:ext cx="3163887" cy="2233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03_091.jp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 rot="1421317">
            <a:off x="3189288" y="3779838"/>
            <a:ext cx="3308350" cy="23479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strips dir="rd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6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8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500"/>
                            </p:stCondLst>
                            <p:childTnLst>
                              <p:par>
                                <p:cTn id="5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 tmFilter="0,0; .5, 1; 1, 1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600"/>
                            </p:stCondLst>
                            <p:childTnLst>
                              <p:par>
                                <p:cTn id="5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 tmFilter="0,0; .5, 1; 1, 1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700"/>
                            </p:stCondLst>
                            <p:childTnLst>
                              <p:par>
                                <p:cTn id="6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 tmFilter="0,0; .5, 1; 1, 1"/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3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  <p:bldP spid="9220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9" descr="Jap_del1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 rot="20594974">
            <a:off x="63500" y="722313"/>
            <a:ext cx="5068888" cy="337820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Содержимое 8"/>
          <p:cNvSpPr>
            <a:spLocks noGrp="1"/>
          </p:cNvSpPr>
          <p:nvPr>
            <p:ph sz="quarter" idx="4"/>
          </p:nvPr>
        </p:nvSpPr>
        <p:spPr>
          <a:xfrm>
            <a:off x="4929188" y="214313"/>
            <a:ext cx="4000500" cy="5911850"/>
          </a:xfrm>
        </p:spPr>
        <p:txBody>
          <a:bodyPr/>
          <a:lstStyle/>
          <a:p>
            <a:pPr>
              <a:buFontTx/>
              <a:buNone/>
            </a:pP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     В гимназии начались интенсивные курсы, в ходе которых можно выучить японский язык и узнать много нового о Японии.</a:t>
            </a:r>
          </a:p>
        </p:txBody>
      </p:sp>
      <p:pic>
        <p:nvPicPr>
          <p:cNvPr id="24578" name="Picture 2" descr="C:\Documents and Settings\Лариса\Мои документы\Urok_Jap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857625" y="3143250"/>
            <a:ext cx="5033963" cy="35226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strips dir="r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190_10_10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3571875" y="1071563"/>
            <a:ext cx="5286375" cy="4516437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0" y="428625"/>
            <a:ext cx="3465513" cy="5697538"/>
          </a:xfrm>
        </p:spPr>
        <p:txBody>
          <a:bodyPr/>
          <a:lstStyle/>
          <a:p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19.10.10 в 11.00. состоялось торжественное открытие новой этнографическо-художественной экспозиции 7 чудес Пермского края.</a:t>
            </a:r>
          </a:p>
        </p:txBody>
      </p:sp>
    </p:spTree>
  </p:cSld>
  <p:clrMapOvr>
    <a:masterClrMapping/>
  </p:clrMapOvr>
  <p:transition>
    <p:strips dir="r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theme/theme1.xml><?xml version="1.0" encoding="utf-8"?>
<a:theme xmlns:a="http://schemas.openxmlformats.org/drawingml/2006/main" name="листопад">
  <a:themeElements>
    <a:clrScheme name="Default Design 1">
      <a:dk1>
        <a:srgbClr val="000000"/>
      </a:dk1>
      <a:lt1>
        <a:srgbClr val="FCB140"/>
      </a:lt1>
      <a:dk2>
        <a:srgbClr val="000000"/>
      </a:dk2>
      <a:lt2>
        <a:srgbClr val="B2B2B2"/>
      </a:lt2>
      <a:accent1>
        <a:srgbClr val="FEE4BD"/>
      </a:accent1>
      <a:accent2>
        <a:srgbClr val="FCC572"/>
      </a:accent2>
      <a:accent3>
        <a:srgbClr val="FDD5AF"/>
      </a:accent3>
      <a:accent4>
        <a:srgbClr val="000000"/>
      </a:accent4>
      <a:accent5>
        <a:srgbClr val="FEEFDB"/>
      </a:accent5>
      <a:accent6>
        <a:srgbClr val="E4B267"/>
      </a:accent6>
      <a:hlink>
        <a:srgbClr val="6B532E"/>
      </a:hlink>
      <a:folHlink>
        <a:srgbClr val="C97A03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CB140"/>
        </a:lt1>
        <a:dk2>
          <a:srgbClr val="000000"/>
        </a:dk2>
        <a:lt2>
          <a:srgbClr val="B2B2B2"/>
        </a:lt2>
        <a:accent1>
          <a:srgbClr val="FEE4BD"/>
        </a:accent1>
        <a:accent2>
          <a:srgbClr val="FCC572"/>
        </a:accent2>
        <a:accent3>
          <a:srgbClr val="FDD5AF"/>
        </a:accent3>
        <a:accent4>
          <a:srgbClr val="000000"/>
        </a:accent4>
        <a:accent5>
          <a:srgbClr val="FEEFDB"/>
        </a:accent5>
        <a:accent6>
          <a:srgbClr val="E4B267"/>
        </a:accent6>
        <a:hlink>
          <a:srgbClr val="6B532E"/>
        </a:hlink>
        <a:folHlink>
          <a:srgbClr val="C97A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CB140"/>
        </a:lt1>
        <a:dk2>
          <a:srgbClr val="000000"/>
        </a:dk2>
        <a:lt2>
          <a:srgbClr val="B2B2B2"/>
        </a:lt2>
        <a:accent1>
          <a:srgbClr val="FB9E75"/>
        </a:accent1>
        <a:accent2>
          <a:srgbClr val="FCD740"/>
        </a:accent2>
        <a:accent3>
          <a:srgbClr val="FDD5AF"/>
        </a:accent3>
        <a:accent4>
          <a:srgbClr val="000000"/>
        </a:accent4>
        <a:accent5>
          <a:srgbClr val="FDCCBD"/>
        </a:accent5>
        <a:accent6>
          <a:srgbClr val="E4C339"/>
        </a:accent6>
        <a:hlink>
          <a:srgbClr val="A43E02"/>
        </a:hlink>
        <a:folHlink>
          <a:srgbClr val="A363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CB140"/>
        </a:lt1>
        <a:dk2>
          <a:srgbClr val="000000"/>
        </a:dk2>
        <a:lt2>
          <a:srgbClr val="B2B2B2"/>
        </a:lt2>
        <a:accent1>
          <a:srgbClr val="D68102"/>
        </a:accent1>
        <a:accent2>
          <a:srgbClr val="0F8EBB"/>
        </a:accent2>
        <a:accent3>
          <a:srgbClr val="FDD5AF"/>
        </a:accent3>
        <a:accent4>
          <a:srgbClr val="000000"/>
        </a:accent4>
        <a:accent5>
          <a:srgbClr val="E8C1AA"/>
        </a:accent5>
        <a:accent6>
          <a:srgbClr val="0C80A9"/>
        </a:accent6>
        <a:hlink>
          <a:srgbClr val="A36303"/>
        </a:hlink>
        <a:folHlink>
          <a:srgbClr val="1C0FB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CB140"/>
        </a:lt1>
        <a:dk2>
          <a:srgbClr val="000000"/>
        </a:dk2>
        <a:lt2>
          <a:srgbClr val="B2B2B2"/>
        </a:lt2>
        <a:accent1>
          <a:srgbClr val="AC7013"/>
        </a:accent1>
        <a:accent2>
          <a:srgbClr val="81A518"/>
        </a:accent2>
        <a:accent3>
          <a:srgbClr val="FDD5AF"/>
        </a:accent3>
        <a:accent4>
          <a:srgbClr val="000000"/>
        </a:accent4>
        <a:accent5>
          <a:srgbClr val="D2BBAA"/>
        </a:accent5>
        <a:accent6>
          <a:srgbClr val="749515"/>
        </a:accent6>
        <a:hlink>
          <a:srgbClr val="0D4DA3"/>
        </a:hlink>
        <a:folHlink>
          <a:srgbClr val="A30D6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EE4BD"/>
        </a:accent1>
        <a:accent2>
          <a:srgbClr val="FCC572"/>
        </a:accent2>
        <a:accent3>
          <a:srgbClr val="FFFFFF"/>
        </a:accent3>
        <a:accent4>
          <a:srgbClr val="000000"/>
        </a:accent4>
        <a:accent5>
          <a:srgbClr val="FEEFDB"/>
        </a:accent5>
        <a:accent6>
          <a:srgbClr val="E4B267"/>
        </a:accent6>
        <a:hlink>
          <a:srgbClr val="6B532E"/>
        </a:hlink>
        <a:folHlink>
          <a:srgbClr val="C97A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B9E75"/>
        </a:accent1>
        <a:accent2>
          <a:srgbClr val="FCD740"/>
        </a:accent2>
        <a:accent3>
          <a:srgbClr val="FFFFFF"/>
        </a:accent3>
        <a:accent4>
          <a:srgbClr val="000000"/>
        </a:accent4>
        <a:accent5>
          <a:srgbClr val="FDCCBD"/>
        </a:accent5>
        <a:accent6>
          <a:srgbClr val="E4C339"/>
        </a:accent6>
        <a:hlink>
          <a:srgbClr val="A43E02"/>
        </a:hlink>
        <a:folHlink>
          <a:srgbClr val="A363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D68102"/>
        </a:accent1>
        <a:accent2>
          <a:srgbClr val="0F8EBB"/>
        </a:accent2>
        <a:accent3>
          <a:srgbClr val="FFFFFF"/>
        </a:accent3>
        <a:accent4>
          <a:srgbClr val="000000"/>
        </a:accent4>
        <a:accent5>
          <a:srgbClr val="E8C1AA"/>
        </a:accent5>
        <a:accent6>
          <a:srgbClr val="0C80A9"/>
        </a:accent6>
        <a:hlink>
          <a:srgbClr val="A36303"/>
        </a:hlink>
        <a:folHlink>
          <a:srgbClr val="1C0FB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AC7013"/>
        </a:accent1>
        <a:accent2>
          <a:srgbClr val="81A518"/>
        </a:accent2>
        <a:accent3>
          <a:srgbClr val="FFFFFF"/>
        </a:accent3>
        <a:accent4>
          <a:srgbClr val="000000"/>
        </a:accent4>
        <a:accent5>
          <a:srgbClr val="D2BBAA"/>
        </a:accent5>
        <a:accent6>
          <a:srgbClr val="749515"/>
        </a:accent6>
        <a:hlink>
          <a:srgbClr val="0D4DA3"/>
        </a:hlink>
        <a:folHlink>
          <a:srgbClr val="A30D6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листопад</Template>
  <TotalTime>152</TotalTime>
  <Words>136</Words>
  <Application>Microsoft Office PowerPoint</Application>
  <PresentationFormat>Экран (4:3)</PresentationFormat>
  <Paragraphs>40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листопад</vt:lpstr>
      <vt:lpstr>19 октября 1991год - День рождения гимназии</vt:lpstr>
      <vt:lpstr>Гимназия № 2</vt:lpstr>
      <vt:lpstr>Слайд 3</vt:lpstr>
      <vt:lpstr>Администрация гимназии</vt:lpstr>
      <vt:lpstr>Гимн гимназии</vt:lpstr>
      <vt:lpstr>Сайт гимназии   www.himnasy2.perm.ru</vt:lpstr>
      <vt:lpstr>«Тет-а-теТ»</vt:lpstr>
      <vt:lpstr>Слайд 8</vt:lpstr>
      <vt:lpstr>Слайд 9</vt:lpstr>
      <vt:lpstr>С днём рождения, гимназия</vt:lpstr>
      <vt:lpstr>Слайд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19 октября День рождения гимназии</dc:title>
  <dc:creator>Лариса</dc:creator>
  <cp:lastModifiedBy>Admin</cp:lastModifiedBy>
  <cp:revision>23</cp:revision>
  <dcterms:created xsi:type="dcterms:W3CDTF">2009-10-16T03:52:34Z</dcterms:created>
  <dcterms:modified xsi:type="dcterms:W3CDTF">2012-04-02T15:26:06Z</dcterms:modified>
</cp:coreProperties>
</file>