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5" r:id="rId10"/>
    <p:sldId id="264" r:id="rId11"/>
    <p:sldId id="267" r:id="rId12"/>
    <p:sldId id="266" r:id="rId13"/>
    <p:sldId id="269" r:id="rId14"/>
    <p:sldId id="268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wmf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реподаватель\Desktop\Л.Г\DSC095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0"/>
            <a:ext cx="8423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Д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О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Р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О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Г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О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Ю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Д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О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Б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Р</a:t>
            </a:r>
            <a:b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Franklin Gothic Heavy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pic>
        <p:nvPicPr>
          <p:cNvPr id="8" name="Picture 4" descr="C:\Users\Преподаватель\Desktop\Л.Г\DSC055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8609" y="0"/>
            <a:ext cx="4175391" cy="6858000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139952" y="332656"/>
            <a:ext cx="1152128" cy="626469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Д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О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Р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О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Г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О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Ю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Д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О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Б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Р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А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     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Demi"/>
              </a:rPr>
              <a:t> </a:t>
            </a:r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Dem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Преподаватель\Desktop\Л.Г\DSC07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077070" cy="3024336"/>
          </a:xfrm>
          <a:prstGeom prst="rect">
            <a:avLst/>
          </a:prstGeom>
          <a:noFill/>
        </p:spPr>
      </p:pic>
      <p:pic>
        <p:nvPicPr>
          <p:cNvPr id="11" name="Picture 2" descr="C:\Users\Преподаватель\Desktop\Л.Г\DSC075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717032"/>
            <a:ext cx="4060578" cy="2934263"/>
          </a:xfrm>
          <a:prstGeom prst="rect">
            <a:avLst/>
          </a:prstGeom>
          <a:noFill/>
        </p:spPr>
      </p:pic>
      <p:pic>
        <p:nvPicPr>
          <p:cNvPr id="12" name="Picture 2" descr="C:\Users\Преподаватель\Desktop\Л.Г\DSC074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692038"/>
            <a:ext cx="4388615" cy="2937834"/>
          </a:xfrm>
          <a:prstGeom prst="rect">
            <a:avLst/>
          </a:prstGeom>
          <a:noFill/>
        </p:spPr>
      </p:pic>
      <p:pic>
        <p:nvPicPr>
          <p:cNvPr id="13" name="Picture 3" descr="C:\Users\Преподаватель\Desktop\Л.Г\DSC075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88640"/>
            <a:ext cx="4532631" cy="3034241"/>
          </a:xfrm>
          <a:prstGeom prst="rect">
            <a:avLst/>
          </a:prstGeom>
          <a:noFill/>
        </p:spPr>
      </p:pic>
      <p:pic>
        <p:nvPicPr>
          <p:cNvPr id="6" name="Рисунок 5" descr="6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1" t="5450" r="4422" b="4460"/>
          <a:stretch>
            <a:fillRect/>
          </a:stretch>
        </p:blipFill>
        <p:spPr bwMode="auto">
          <a:xfrm rot="8747845">
            <a:off x="2787743" y="3148727"/>
            <a:ext cx="789878" cy="8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000803_1061_2731_vnv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2780928"/>
            <a:ext cx="982216" cy="158164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05268">
            <a:off x="324065" y="3114857"/>
            <a:ext cx="919378" cy="9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6838">
            <a:off x="811431" y="2978274"/>
            <a:ext cx="919378" cy="9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6s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1" t="5450" r="4422" b="4460"/>
          <a:stretch>
            <a:fillRect/>
          </a:stretch>
        </p:blipFill>
        <p:spPr bwMode="auto">
          <a:xfrm rot="8747845">
            <a:off x="4375036" y="343372"/>
            <a:ext cx="805272" cy="8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63198">
            <a:off x="7813317" y="2985899"/>
            <a:ext cx="919378" cy="9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6s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1" t="5450" r="4422" b="4460"/>
          <a:stretch>
            <a:fillRect/>
          </a:stretch>
        </p:blipFill>
        <p:spPr bwMode="auto">
          <a:xfrm rot="8747845">
            <a:off x="4355525" y="5725461"/>
            <a:ext cx="708925" cy="7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000803_1061_2731_vnv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88640"/>
            <a:ext cx="609043" cy="980728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6838">
            <a:off x="7940222" y="125337"/>
            <a:ext cx="919378" cy="9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Преподаватель\Desktop\Л.Г\DSC0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087564" cy="3240360"/>
          </a:xfrm>
          <a:prstGeom prst="rect">
            <a:avLst/>
          </a:prstGeom>
          <a:noFill/>
        </p:spPr>
      </p:pic>
      <p:pic>
        <p:nvPicPr>
          <p:cNvPr id="10" name="Picture 3" descr="C:\Users\Преподаватель\Desktop\Л.Г\DSC094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429000"/>
            <a:ext cx="4821552" cy="3227651"/>
          </a:xfrm>
          <a:prstGeom prst="rect">
            <a:avLst/>
          </a:prstGeom>
          <a:noFill/>
        </p:spPr>
      </p:pic>
      <p:pic>
        <p:nvPicPr>
          <p:cNvPr id="11" name="Picture 4" descr="C:\Users\Преподаватель\Desktop\Л.Г\DSC094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645024"/>
            <a:ext cx="3708246" cy="2736304"/>
          </a:xfrm>
          <a:prstGeom prst="rect">
            <a:avLst/>
          </a:prstGeom>
          <a:noFill/>
        </p:spPr>
      </p:pic>
      <p:pic>
        <p:nvPicPr>
          <p:cNvPr id="12" name="Picture 5" descr="C:\Users\Преподаватель\Desktop\Л.Г\DSC094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473484"/>
            <a:ext cx="4104456" cy="2747611"/>
          </a:xfrm>
          <a:prstGeom prst="rect">
            <a:avLst/>
          </a:prstGeom>
          <a:noFill/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23528" y="332656"/>
            <a:ext cx="648072" cy="792088"/>
            <a:chOff x="987" y="754"/>
            <a:chExt cx="3550" cy="4604"/>
          </a:xfrm>
        </p:grpSpPr>
        <p:sp>
          <p:nvSpPr>
            <p:cNvPr id="7" name="Oval 33"/>
            <p:cNvSpPr>
              <a:spLocks noChangeArrowheads="1"/>
            </p:cNvSpPr>
            <p:nvPr/>
          </p:nvSpPr>
          <p:spPr bwMode="auto">
            <a:xfrm rot="-5400000">
              <a:off x="1483" y="165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 rot="-3620958">
              <a:off x="1664" y="1062"/>
              <a:ext cx="631" cy="13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 rot="-1049515">
              <a:off x="2154" y="75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6"/>
            <p:cNvSpPr>
              <a:spLocks noChangeArrowheads="1"/>
            </p:cNvSpPr>
            <p:nvPr/>
          </p:nvSpPr>
          <p:spPr bwMode="auto">
            <a:xfrm rot="1353990">
              <a:off x="2789" y="845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37"/>
            <p:cNvSpPr>
              <a:spLocks noChangeArrowheads="1"/>
            </p:cNvSpPr>
            <p:nvPr/>
          </p:nvSpPr>
          <p:spPr bwMode="auto">
            <a:xfrm rot="-7458270">
              <a:off x="1619" y="224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38"/>
            <p:cNvSpPr>
              <a:spLocks noChangeArrowheads="1"/>
            </p:cNvSpPr>
            <p:nvPr/>
          </p:nvSpPr>
          <p:spPr bwMode="auto">
            <a:xfrm rot="3731818">
              <a:off x="3297" y="128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39"/>
            <p:cNvSpPr>
              <a:spLocks noChangeArrowheads="1"/>
            </p:cNvSpPr>
            <p:nvPr/>
          </p:nvSpPr>
          <p:spPr bwMode="auto">
            <a:xfrm rot="-9191814">
              <a:off x="2018" y="256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 rot="5884400">
              <a:off x="3297" y="192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 rot="7342892">
              <a:off x="3071" y="237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 rot="10421078">
              <a:off x="2517" y="265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43"/>
            <p:cNvSpPr>
              <a:spLocks noChangeArrowheads="1"/>
            </p:cNvSpPr>
            <p:nvPr/>
          </p:nvSpPr>
          <p:spPr bwMode="auto">
            <a:xfrm rot="-219665">
              <a:off x="2381" y="2024"/>
              <a:ext cx="673" cy="672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 rot="-2807137">
              <a:off x="141" y="2222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 rot="-1023418">
              <a:off x="2328" y="1111"/>
              <a:ext cx="719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 rot="1391916">
              <a:off x="2377" y="120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 rot="3111482">
              <a:off x="2782" y="2508"/>
              <a:ext cx="2603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 rot="5720179">
              <a:off x="2096" y="3151"/>
              <a:ext cx="260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auto">
            <a:xfrm rot="-2404373">
              <a:off x="3581" y="2662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2452" y="3112"/>
              <a:ext cx="720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8" name="Text Box 51"/>
            <p:cNvSpPr txBox="1">
              <a:spLocks noChangeArrowheads="1"/>
            </p:cNvSpPr>
            <p:nvPr/>
          </p:nvSpPr>
          <p:spPr bwMode="auto">
            <a:xfrm rot="1510073">
              <a:off x="1539" y="301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 rot="2660182">
              <a:off x="987" y="2471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 rot="-5400000">
              <a:off x="731" y="2868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</p:grpSp>
      <p:pic>
        <p:nvPicPr>
          <p:cNvPr id="31" name="Picture 3" descr="00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100392" y="404664"/>
            <a:ext cx="649857" cy="658014"/>
          </a:xfrm>
          <a:prstGeom prst="rect">
            <a:avLst/>
          </a:prstGeom>
          <a:noFill/>
        </p:spPr>
      </p:pic>
      <p:pic>
        <p:nvPicPr>
          <p:cNvPr id="32" name="Рисунок 31" descr="http://pozdrawlandiya.ru/_ld/4/05416892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188640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00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07904" y="2850225"/>
            <a:ext cx="1152128" cy="1166589"/>
          </a:xfrm>
          <a:prstGeom prst="rect">
            <a:avLst/>
          </a:prstGeom>
          <a:noFill/>
        </p:spPr>
      </p:pic>
      <p:pic>
        <p:nvPicPr>
          <p:cNvPr id="34" name="Рисунок 33" descr="http://pozdrawlandiya.ru/_ld/4/05416892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188640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8244408" y="3429000"/>
            <a:ext cx="648072" cy="792088"/>
            <a:chOff x="987" y="754"/>
            <a:chExt cx="3550" cy="4604"/>
          </a:xfrm>
        </p:grpSpPr>
        <p:sp>
          <p:nvSpPr>
            <p:cNvPr id="36" name="Oval 33"/>
            <p:cNvSpPr>
              <a:spLocks noChangeArrowheads="1"/>
            </p:cNvSpPr>
            <p:nvPr/>
          </p:nvSpPr>
          <p:spPr bwMode="auto">
            <a:xfrm rot="-5400000">
              <a:off x="1483" y="165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 rot="-3620958">
              <a:off x="1664" y="1062"/>
              <a:ext cx="631" cy="13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 rot="-1049515">
              <a:off x="2154" y="75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 rot="1353990">
              <a:off x="2789" y="845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 rot="-7458270">
              <a:off x="1619" y="224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 rot="3731818">
              <a:off x="3297" y="128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 rot="-9191814">
              <a:off x="2018" y="256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 rot="5884400">
              <a:off x="3297" y="192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 rot="7342892">
              <a:off x="3071" y="237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 rot="10421078">
              <a:off x="2517" y="265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 rot="-219665">
              <a:off x="2381" y="2024"/>
              <a:ext cx="673" cy="672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 rot="-2807137">
              <a:off x="141" y="2222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 rot="-1023418">
              <a:off x="2328" y="1111"/>
              <a:ext cx="719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 rot="1391916">
              <a:off x="2377" y="120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 rot="3111482">
              <a:off x="2782" y="2508"/>
              <a:ext cx="2603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 rot="5720179">
              <a:off x="2096" y="3151"/>
              <a:ext cx="260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 rot="-2404373">
              <a:off x="3581" y="2662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2452" y="3112"/>
              <a:ext cx="720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 rot="1510073">
              <a:off x="1539" y="301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 rot="2660182">
              <a:off x="987" y="2471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 rot="-5400000">
              <a:off x="731" y="2868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</p:grpSp>
      <p:grpSp>
        <p:nvGrpSpPr>
          <p:cNvPr id="57" name="Group 32"/>
          <p:cNvGrpSpPr>
            <a:grpSpLocks/>
          </p:cNvGrpSpPr>
          <p:nvPr/>
        </p:nvGrpSpPr>
        <p:grpSpPr bwMode="auto">
          <a:xfrm>
            <a:off x="3491880" y="980728"/>
            <a:ext cx="648072" cy="792088"/>
            <a:chOff x="987" y="754"/>
            <a:chExt cx="3550" cy="4604"/>
          </a:xfrm>
        </p:grpSpPr>
        <p:sp>
          <p:nvSpPr>
            <p:cNvPr id="58" name="Oval 33"/>
            <p:cNvSpPr>
              <a:spLocks noChangeArrowheads="1"/>
            </p:cNvSpPr>
            <p:nvPr/>
          </p:nvSpPr>
          <p:spPr bwMode="auto">
            <a:xfrm rot="-5400000">
              <a:off x="1483" y="165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34"/>
            <p:cNvSpPr>
              <a:spLocks noChangeArrowheads="1"/>
            </p:cNvSpPr>
            <p:nvPr/>
          </p:nvSpPr>
          <p:spPr bwMode="auto">
            <a:xfrm rot="-3620958">
              <a:off x="1664" y="1062"/>
              <a:ext cx="631" cy="13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 rot="-1049515">
              <a:off x="2154" y="75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36"/>
            <p:cNvSpPr>
              <a:spLocks noChangeArrowheads="1"/>
            </p:cNvSpPr>
            <p:nvPr/>
          </p:nvSpPr>
          <p:spPr bwMode="auto">
            <a:xfrm rot="1353990">
              <a:off x="2789" y="845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37"/>
            <p:cNvSpPr>
              <a:spLocks noChangeArrowheads="1"/>
            </p:cNvSpPr>
            <p:nvPr/>
          </p:nvSpPr>
          <p:spPr bwMode="auto">
            <a:xfrm rot="-7458270">
              <a:off x="1619" y="224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Oval 38"/>
            <p:cNvSpPr>
              <a:spLocks noChangeArrowheads="1"/>
            </p:cNvSpPr>
            <p:nvPr/>
          </p:nvSpPr>
          <p:spPr bwMode="auto">
            <a:xfrm rot="3731818">
              <a:off x="3297" y="128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Oval 39"/>
            <p:cNvSpPr>
              <a:spLocks noChangeArrowheads="1"/>
            </p:cNvSpPr>
            <p:nvPr/>
          </p:nvSpPr>
          <p:spPr bwMode="auto">
            <a:xfrm rot="-9191814">
              <a:off x="2018" y="256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Oval 40"/>
            <p:cNvSpPr>
              <a:spLocks noChangeArrowheads="1"/>
            </p:cNvSpPr>
            <p:nvPr/>
          </p:nvSpPr>
          <p:spPr bwMode="auto">
            <a:xfrm rot="5884400">
              <a:off x="3297" y="192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Oval 41"/>
            <p:cNvSpPr>
              <a:spLocks noChangeArrowheads="1"/>
            </p:cNvSpPr>
            <p:nvPr/>
          </p:nvSpPr>
          <p:spPr bwMode="auto">
            <a:xfrm rot="7342892">
              <a:off x="3071" y="237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Oval 42"/>
            <p:cNvSpPr>
              <a:spLocks noChangeArrowheads="1"/>
            </p:cNvSpPr>
            <p:nvPr/>
          </p:nvSpPr>
          <p:spPr bwMode="auto">
            <a:xfrm rot="10421078">
              <a:off x="2517" y="265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43"/>
            <p:cNvSpPr>
              <a:spLocks noChangeArrowheads="1"/>
            </p:cNvSpPr>
            <p:nvPr/>
          </p:nvSpPr>
          <p:spPr bwMode="auto">
            <a:xfrm rot="-219665">
              <a:off x="2381" y="2024"/>
              <a:ext cx="673" cy="672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Text Box 44"/>
            <p:cNvSpPr txBox="1">
              <a:spLocks noChangeArrowheads="1"/>
            </p:cNvSpPr>
            <p:nvPr/>
          </p:nvSpPr>
          <p:spPr bwMode="auto">
            <a:xfrm rot="-2807137">
              <a:off x="141" y="2222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0" name="Text Box 45"/>
            <p:cNvSpPr txBox="1">
              <a:spLocks noChangeArrowheads="1"/>
            </p:cNvSpPr>
            <p:nvPr/>
          </p:nvSpPr>
          <p:spPr bwMode="auto">
            <a:xfrm rot="-1023418">
              <a:off x="2328" y="1111"/>
              <a:ext cx="719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1" name="Text Box 46"/>
            <p:cNvSpPr txBox="1">
              <a:spLocks noChangeArrowheads="1"/>
            </p:cNvSpPr>
            <p:nvPr/>
          </p:nvSpPr>
          <p:spPr bwMode="auto">
            <a:xfrm rot="1391916">
              <a:off x="2377" y="120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2" name="Text Box 47"/>
            <p:cNvSpPr txBox="1">
              <a:spLocks noChangeArrowheads="1"/>
            </p:cNvSpPr>
            <p:nvPr/>
          </p:nvSpPr>
          <p:spPr bwMode="auto">
            <a:xfrm rot="3111482">
              <a:off x="2782" y="2508"/>
              <a:ext cx="2603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3" name="Text Box 48"/>
            <p:cNvSpPr txBox="1">
              <a:spLocks noChangeArrowheads="1"/>
            </p:cNvSpPr>
            <p:nvPr/>
          </p:nvSpPr>
          <p:spPr bwMode="auto">
            <a:xfrm rot="5720179">
              <a:off x="2096" y="3151"/>
              <a:ext cx="260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4" name="Text Box 49"/>
            <p:cNvSpPr txBox="1">
              <a:spLocks noChangeArrowheads="1"/>
            </p:cNvSpPr>
            <p:nvPr/>
          </p:nvSpPr>
          <p:spPr bwMode="auto">
            <a:xfrm rot="-2404373">
              <a:off x="3581" y="2662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5" name="Text Box 50"/>
            <p:cNvSpPr txBox="1">
              <a:spLocks noChangeArrowheads="1"/>
            </p:cNvSpPr>
            <p:nvPr/>
          </p:nvSpPr>
          <p:spPr bwMode="auto">
            <a:xfrm>
              <a:off x="2452" y="3112"/>
              <a:ext cx="720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6" name="Text Box 51"/>
            <p:cNvSpPr txBox="1">
              <a:spLocks noChangeArrowheads="1"/>
            </p:cNvSpPr>
            <p:nvPr/>
          </p:nvSpPr>
          <p:spPr bwMode="auto">
            <a:xfrm rot="1510073">
              <a:off x="1539" y="301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7" name="Text Box 52"/>
            <p:cNvSpPr txBox="1">
              <a:spLocks noChangeArrowheads="1"/>
            </p:cNvSpPr>
            <p:nvPr/>
          </p:nvSpPr>
          <p:spPr bwMode="auto">
            <a:xfrm rot="2660182">
              <a:off x="987" y="2471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78" name="Text Box 53"/>
            <p:cNvSpPr txBox="1">
              <a:spLocks noChangeArrowheads="1"/>
            </p:cNvSpPr>
            <p:nvPr/>
          </p:nvSpPr>
          <p:spPr bwMode="auto">
            <a:xfrm rot="-5400000">
              <a:off x="731" y="2868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</p:grpSp>
      <p:grpSp>
        <p:nvGrpSpPr>
          <p:cNvPr id="79" name="Group 32"/>
          <p:cNvGrpSpPr>
            <a:grpSpLocks/>
          </p:cNvGrpSpPr>
          <p:nvPr/>
        </p:nvGrpSpPr>
        <p:grpSpPr bwMode="auto">
          <a:xfrm>
            <a:off x="3275856" y="5733256"/>
            <a:ext cx="648072" cy="792088"/>
            <a:chOff x="987" y="754"/>
            <a:chExt cx="3550" cy="4604"/>
          </a:xfrm>
        </p:grpSpPr>
        <p:sp>
          <p:nvSpPr>
            <p:cNvPr id="80" name="Oval 33"/>
            <p:cNvSpPr>
              <a:spLocks noChangeArrowheads="1"/>
            </p:cNvSpPr>
            <p:nvPr/>
          </p:nvSpPr>
          <p:spPr bwMode="auto">
            <a:xfrm rot="-5400000">
              <a:off x="1483" y="165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Oval 34"/>
            <p:cNvSpPr>
              <a:spLocks noChangeArrowheads="1"/>
            </p:cNvSpPr>
            <p:nvPr/>
          </p:nvSpPr>
          <p:spPr bwMode="auto">
            <a:xfrm rot="-3620958">
              <a:off x="1664" y="1062"/>
              <a:ext cx="631" cy="13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Oval 35"/>
            <p:cNvSpPr>
              <a:spLocks noChangeArrowheads="1"/>
            </p:cNvSpPr>
            <p:nvPr/>
          </p:nvSpPr>
          <p:spPr bwMode="auto">
            <a:xfrm rot="-1049515">
              <a:off x="2154" y="75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Oval 36"/>
            <p:cNvSpPr>
              <a:spLocks noChangeArrowheads="1"/>
            </p:cNvSpPr>
            <p:nvPr/>
          </p:nvSpPr>
          <p:spPr bwMode="auto">
            <a:xfrm rot="1353990">
              <a:off x="2789" y="845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37"/>
            <p:cNvSpPr>
              <a:spLocks noChangeArrowheads="1"/>
            </p:cNvSpPr>
            <p:nvPr/>
          </p:nvSpPr>
          <p:spPr bwMode="auto">
            <a:xfrm rot="-7458270">
              <a:off x="1619" y="2242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Oval 38"/>
            <p:cNvSpPr>
              <a:spLocks noChangeArrowheads="1"/>
            </p:cNvSpPr>
            <p:nvPr/>
          </p:nvSpPr>
          <p:spPr bwMode="auto">
            <a:xfrm rot="3731818">
              <a:off x="3297" y="128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Oval 39"/>
            <p:cNvSpPr>
              <a:spLocks noChangeArrowheads="1"/>
            </p:cNvSpPr>
            <p:nvPr/>
          </p:nvSpPr>
          <p:spPr bwMode="auto">
            <a:xfrm rot="-9191814">
              <a:off x="2018" y="256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40"/>
            <p:cNvSpPr>
              <a:spLocks noChangeArrowheads="1"/>
            </p:cNvSpPr>
            <p:nvPr/>
          </p:nvSpPr>
          <p:spPr bwMode="auto">
            <a:xfrm rot="5884400">
              <a:off x="3297" y="1924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Oval 41"/>
            <p:cNvSpPr>
              <a:spLocks noChangeArrowheads="1"/>
            </p:cNvSpPr>
            <p:nvPr/>
          </p:nvSpPr>
          <p:spPr bwMode="auto">
            <a:xfrm rot="7342892">
              <a:off x="3071" y="2378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Oval 42"/>
            <p:cNvSpPr>
              <a:spLocks noChangeArrowheads="1"/>
            </p:cNvSpPr>
            <p:nvPr/>
          </p:nvSpPr>
          <p:spPr bwMode="auto">
            <a:xfrm rot="10421078">
              <a:off x="2517" y="2659"/>
              <a:ext cx="631" cy="1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Oval 43"/>
            <p:cNvSpPr>
              <a:spLocks noChangeArrowheads="1"/>
            </p:cNvSpPr>
            <p:nvPr/>
          </p:nvSpPr>
          <p:spPr bwMode="auto">
            <a:xfrm rot="-219665">
              <a:off x="2381" y="2024"/>
              <a:ext cx="673" cy="672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 rot="-2807137">
              <a:off x="141" y="2222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2" name="Text Box 45"/>
            <p:cNvSpPr txBox="1">
              <a:spLocks noChangeArrowheads="1"/>
            </p:cNvSpPr>
            <p:nvPr/>
          </p:nvSpPr>
          <p:spPr bwMode="auto">
            <a:xfrm rot="-1023418">
              <a:off x="2328" y="1111"/>
              <a:ext cx="719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3" name="Text Box 46"/>
            <p:cNvSpPr txBox="1">
              <a:spLocks noChangeArrowheads="1"/>
            </p:cNvSpPr>
            <p:nvPr/>
          </p:nvSpPr>
          <p:spPr bwMode="auto">
            <a:xfrm rot="1391916">
              <a:off x="2377" y="120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4" name="Text Box 47"/>
            <p:cNvSpPr txBox="1">
              <a:spLocks noChangeArrowheads="1"/>
            </p:cNvSpPr>
            <p:nvPr/>
          </p:nvSpPr>
          <p:spPr bwMode="auto">
            <a:xfrm rot="3111482">
              <a:off x="2782" y="2508"/>
              <a:ext cx="2603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5" name="Text Box 48"/>
            <p:cNvSpPr txBox="1">
              <a:spLocks noChangeArrowheads="1"/>
            </p:cNvSpPr>
            <p:nvPr/>
          </p:nvSpPr>
          <p:spPr bwMode="auto">
            <a:xfrm rot="5720179">
              <a:off x="2096" y="3151"/>
              <a:ext cx="260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6" name="Text Box 49"/>
            <p:cNvSpPr txBox="1">
              <a:spLocks noChangeArrowheads="1"/>
            </p:cNvSpPr>
            <p:nvPr/>
          </p:nvSpPr>
          <p:spPr bwMode="auto">
            <a:xfrm rot="-2404373">
              <a:off x="3581" y="2662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7" name="Text Box 50"/>
            <p:cNvSpPr txBox="1">
              <a:spLocks noChangeArrowheads="1"/>
            </p:cNvSpPr>
            <p:nvPr/>
          </p:nvSpPr>
          <p:spPr bwMode="auto">
            <a:xfrm>
              <a:off x="2452" y="3112"/>
              <a:ext cx="720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8" name="Text Box 51"/>
            <p:cNvSpPr txBox="1">
              <a:spLocks noChangeArrowheads="1"/>
            </p:cNvSpPr>
            <p:nvPr/>
          </p:nvSpPr>
          <p:spPr bwMode="auto">
            <a:xfrm rot="1510073">
              <a:off x="1539" y="3019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 rot="2660182">
              <a:off x="987" y="2471"/>
              <a:ext cx="720" cy="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 rot="-5400000">
              <a:off x="731" y="2868"/>
              <a:ext cx="260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3200" b="1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Преподаватель\Desktop\Л.Г\DSC08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7"/>
            <a:ext cx="4176464" cy="2736304"/>
          </a:xfrm>
          <a:prstGeom prst="rect">
            <a:avLst/>
          </a:prstGeom>
          <a:noFill/>
        </p:spPr>
      </p:pic>
      <p:pic>
        <p:nvPicPr>
          <p:cNvPr id="15" name="Picture 2" descr="C:\Users\Преподаватель\Desktop\Л.Г\DSC085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717032"/>
            <a:ext cx="4176463" cy="2892223"/>
          </a:xfrm>
          <a:prstGeom prst="rect">
            <a:avLst/>
          </a:prstGeom>
          <a:noFill/>
        </p:spPr>
      </p:pic>
      <p:pic>
        <p:nvPicPr>
          <p:cNvPr id="16" name="Picture 3" descr="C:\Users\Преподаватель\Desktop\Л.Г\DSC085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717032"/>
            <a:ext cx="4244599" cy="2841426"/>
          </a:xfrm>
          <a:prstGeom prst="rect">
            <a:avLst/>
          </a:prstGeom>
          <a:noFill/>
        </p:spPr>
      </p:pic>
      <p:pic>
        <p:nvPicPr>
          <p:cNvPr id="17" name="Picture 4" descr="C:\Users\Преподаватель\Desktop\Л.Г\DSC085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9034" y="332656"/>
            <a:ext cx="4087565" cy="2736304"/>
          </a:xfrm>
          <a:prstGeom prst="rect">
            <a:avLst/>
          </a:prstGeom>
          <a:noFill/>
        </p:spPr>
      </p:pic>
      <p:pic>
        <p:nvPicPr>
          <p:cNvPr id="6" name="Picture 6" descr="ветка елки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4644008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шарик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0"/>
            <a:ext cx="5760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колокол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2780928"/>
            <a:ext cx="1080120" cy="10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6300192" y="3068960"/>
            <a:ext cx="487735" cy="570039"/>
          </a:xfrm>
          <a:prstGeom prst="rect">
            <a:avLst/>
          </a:prstGeom>
          <a:noFill/>
        </p:spPr>
      </p:pic>
      <p:pic>
        <p:nvPicPr>
          <p:cNvPr id="10" name="Picture 6" descr="ветка елки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1"/>
            <a:ext cx="486003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6660232" y="3212976"/>
            <a:ext cx="487735" cy="570039"/>
          </a:xfrm>
          <a:prstGeom prst="rect">
            <a:avLst/>
          </a:prstGeom>
          <a:noFill/>
        </p:spPr>
      </p:pic>
      <p:pic>
        <p:nvPicPr>
          <p:cNvPr id="12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7164288" y="2996952"/>
            <a:ext cx="487735" cy="570039"/>
          </a:xfrm>
          <a:prstGeom prst="rect">
            <a:avLst/>
          </a:prstGeom>
          <a:noFill/>
        </p:spPr>
      </p:pic>
      <p:pic>
        <p:nvPicPr>
          <p:cNvPr id="13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5148064" y="2996952"/>
            <a:ext cx="487735" cy="570039"/>
          </a:xfrm>
          <a:prstGeom prst="rect">
            <a:avLst/>
          </a:prstGeom>
          <a:noFill/>
        </p:spPr>
      </p:pic>
      <p:pic>
        <p:nvPicPr>
          <p:cNvPr id="14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3995936" y="2924944"/>
            <a:ext cx="487735" cy="570039"/>
          </a:xfrm>
          <a:prstGeom prst="rect">
            <a:avLst/>
          </a:prstGeom>
          <a:noFill/>
        </p:spPr>
      </p:pic>
      <p:pic>
        <p:nvPicPr>
          <p:cNvPr id="18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2843808" y="2852936"/>
            <a:ext cx="487735" cy="570039"/>
          </a:xfrm>
          <a:prstGeom prst="rect">
            <a:avLst/>
          </a:prstGeom>
          <a:noFill/>
        </p:spPr>
      </p:pic>
      <p:pic>
        <p:nvPicPr>
          <p:cNvPr id="19" name="Picture 25" descr="мульт звезда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1907704" y="3212976"/>
            <a:ext cx="487735" cy="57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Преподаватель\Desktop\Л.Г\DSC08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73016"/>
            <a:ext cx="4015888" cy="2952328"/>
          </a:xfrm>
          <a:prstGeom prst="rect">
            <a:avLst/>
          </a:prstGeom>
          <a:noFill/>
        </p:spPr>
      </p:pic>
      <p:pic>
        <p:nvPicPr>
          <p:cNvPr id="10" name="Picture 2" descr="C:\Users\Преподаватель\Desktop\Л.Г\DSC086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4368" y="168373"/>
            <a:ext cx="4548111" cy="3044603"/>
          </a:xfrm>
          <a:prstGeom prst="rect">
            <a:avLst/>
          </a:prstGeom>
          <a:noFill/>
        </p:spPr>
      </p:pic>
      <p:pic>
        <p:nvPicPr>
          <p:cNvPr id="11" name="Picture 3" descr="C:\Users\Преподаватель\Desktop\Л.Г\DSC088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501008"/>
            <a:ext cx="4464495" cy="3085632"/>
          </a:xfrm>
          <a:prstGeom prst="rect">
            <a:avLst/>
          </a:prstGeom>
          <a:noFill/>
        </p:spPr>
      </p:pic>
      <p:pic>
        <p:nvPicPr>
          <p:cNvPr id="5" name="Picture 20" descr="06e30dee5fa19ed76a7f87f6e4a608d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32656"/>
            <a:ext cx="14475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95536" y="1556792"/>
            <a:ext cx="3672408" cy="1397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/>
              </a:rPr>
              <a:t>Служу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/>
              </a:rPr>
              <a:t>России!</a:t>
            </a:r>
            <a:endParaRPr lang="ru-RU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3399FF"/>
            </a:gs>
            <a:gs pos="16000">
              <a:srgbClr val="00CCCC">
                <a:alpha val="32000"/>
              </a:srgbClr>
            </a:gs>
            <a:gs pos="47000">
              <a:srgbClr val="9999FF">
                <a:alpha val="74000"/>
              </a:srgbClr>
            </a:gs>
            <a:gs pos="60001">
              <a:srgbClr val="2E6792">
                <a:alpha val="56000"/>
              </a:srgbClr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реподаватель\Desktop\Л.Г\Шефы всегда с нами .2ая линейка.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348880"/>
            <a:ext cx="5378375" cy="3600400"/>
          </a:xfrm>
          <a:prstGeom prst="rect">
            <a:avLst/>
          </a:prstGeom>
          <a:noFill/>
        </p:spPr>
      </p:pic>
      <p:pic>
        <p:nvPicPr>
          <p:cNvPr id="9" name="Picture 2" descr="C:\Users\Преподаватель\Desktop\Л.Г\Посадим дерево добра.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412776"/>
            <a:ext cx="3029777" cy="4525963"/>
          </a:xfrm>
          <a:prstGeom prst="rect">
            <a:avLst/>
          </a:prstGeom>
          <a:noFill/>
        </p:spPr>
      </p:pic>
      <p:pic>
        <p:nvPicPr>
          <p:cNvPr id="4" name="Picture 12" descr="flash_prikoly_i_flash_multik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71232">
            <a:off x="412342" y="489860"/>
            <a:ext cx="2016338" cy="17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411760" y="332656"/>
            <a:ext cx="4032448" cy="1224136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Шефы снова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что-то придумали!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FBEAC7"/>
            </a:gs>
            <a:gs pos="7000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Преподаватель\Desktop\Л.Г\DSC09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60648"/>
            <a:ext cx="4194243" cy="2880320"/>
          </a:xfrm>
          <a:prstGeom prst="rect">
            <a:avLst/>
          </a:prstGeom>
          <a:noFill/>
        </p:spPr>
      </p:pic>
      <p:pic>
        <p:nvPicPr>
          <p:cNvPr id="7" name="Picture 2" descr="C:\Users\Преподаватель\Desktop\Л.Г\DSC0350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320480" cy="2892222"/>
          </a:xfrm>
          <a:prstGeom prst="rect">
            <a:avLst/>
          </a:prstGeom>
          <a:noFill/>
        </p:spPr>
      </p:pic>
      <p:pic>
        <p:nvPicPr>
          <p:cNvPr id="8" name="Picture 3" descr="C:\Users\Преподаватель\Desktop\Л.Г\DSC09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3429000"/>
            <a:ext cx="2160240" cy="3227025"/>
          </a:xfrm>
          <a:prstGeom prst="rect">
            <a:avLst/>
          </a:prstGeom>
          <a:noFill/>
        </p:spPr>
      </p:pic>
      <p:pic>
        <p:nvPicPr>
          <p:cNvPr id="9" name="Picture 4" descr="C:\Users\Преподаватель\Desktop\Л.Г\DSC091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653136"/>
            <a:ext cx="3020463" cy="2021963"/>
          </a:xfrm>
          <a:prstGeom prst="rect">
            <a:avLst/>
          </a:prstGeom>
          <a:noFill/>
        </p:spPr>
      </p:pic>
      <p:pic>
        <p:nvPicPr>
          <p:cNvPr id="10" name="Picture 5" descr="C:\Users\Преподаватель\Desktop\Л.Г\DSC091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4581128"/>
            <a:ext cx="3058690" cy="2047553"/>
          </a:xfrm>
          <a:prstGeom prst="rect">
            <a:avLst/>
          </a:prstGeom>
          <a:noFill/>
        </p:spPr>
      </p:pic>
      <p:pic>
        <p:nvPicPr>
          <p:cNvPr id="11" name="Picture 7" descr="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59110">
            <a:off x="6392899" y="3333612"/>
            <a:ext cx="1121359" cy="116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23528" y="3356992"/>
            <a:ext cx="266429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"/>
                <a:cs typeface="Arial"/>
              </a:rPr>
              <a:t>Урок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"/>
                <a:cs typeface="Arial"/>
              </a:rPr>
              <a:t>Доброты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Преподаватель\Desktop\Л.Г\Izobrazhieniie_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8640"/>
            <a:ext cx="4385461" cy="3289096"/>
          </a:xfrm>
          <a:prstGeom prst="rect">
            <a:avLst/>
          </a:prstGeom>
          <a:noFill/>
        </p:spPr>
      </p:pic>
      <p:pic>
        <p:nvPicPr>
          <p:cNvPr id="12" name="Picture 2" descr="C:\Users\Преподаватель\Desktop\Л.Г\Izobrazhieniie_5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64454"/>
            <a:ext cx="4392487" cy="3294365"/>
          </a:xfrm>
          <a:prstGeom prst="rect">
            <a:avLst/>
          </a:prstGeom>
          <a:noFill/>
        </p:spPr>
      </p:pic>
      <p:pic>
        <p:nvPicPr>
          <p:cNvPr id="4" name="Picture 5" descr="Scan0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573016"/>
            <a:ext cx="2622746" cy="314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Local Settings\Temporary Internet Files\Content.IE5\19W7V82E\MCj04298030000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2132856"/>
            <a:ext cx="1008112" cy="110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95536" y="620688"/>
            <a:ext cx="3888432" cy="151216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Пряничная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   неделя …</a:t>
            </a:r>
            <a:endParaRPr lang="ru-RU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144 из 37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006"/>
            <a:ext cx="9144000" cy="69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p1_shkola-4-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347864" y="1340768"/>
            <a:ext cx="2638425" cy="211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Picture 2" descr="C:\Users\Преподаватель\Desktop\Л.Г\DSC095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260648"/>
            <a:ext cx="2592288" cy="388843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реподаватель\Desktop\Л.Г\Наша 1ая линейка.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8568952" cy="5778412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19672" y="332656"/>
            <a:ext cx="5605463" cy="70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"/>
                <a:cs typeface="Arial"/>
              </a:rPr>
              <a:t>Добрые дети Мира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еподаватель\Desktop\Л.Г\Посадим дерево добра.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5"/>
            <a:ext cx="4138462" cy="6182148"/>
          </a:xfrm>
          <a:prstGeom prst="rect">
            <a:avLst/>
          </a:prstGeom>
          <a:noFill/>
        </p:spPr>
      </p:pic>
      <p:pic>
        <p:nvPicPr>
          <p:cNvPr id="5" name="Picture 2" descr="C:\Users\Преподаватель\Desktop\Л.Г\Наша 1ая линейка.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89040"/>
            <a:ext cx="3888432" cy="2733727"/>
          </a:xfrm>
          <a:prstGeom prst="rect">
            <a:avLst/>
          </a:prstGeom>
          <a:noFill/>
        </p:spPr>
      </p:pic>
      <p:pic>
        <p:nvPicPr>
          <p:cNvPr id="6" name="Picture 3" descr="C:\Users\Преподаватель\Desktop\Л.Г\Посадим дерево добра.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908720"/>
            <a:ext cx="3816424" cy="2756491"/>
          </a:xfrm>
          <a:prstGeom prst="rect">
            <a:avLst/>
          </a:prstGeom>
          <a:noFill/>
        </p:spPr>
      </p:pic>
      <p:pic>
        <p:nvPicPr>
          <p:cNvPr id="7" name="Picture 10" descr="BD1373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284984"/>
            <a:ext cx="1044624" cy="26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716016" y="188640"/>
            <a:ext cx="3384376" cy="64807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Линейка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Преподаватель\Desktop\Л.Г\Посадим дерево добра.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772816"/>
            <a:ext cx="3240360" cy="4840538"/>
          </a:xfrm>
          <a:prstGeom prst="rect">
            <a:avLst/>
          </a:prstGeom>
          <a:noFill/>
        </p:spPr>
      </p:pic>
      <p:pic>
        <p:nvPicPr>
          <p:cNvPr id="10" name="Picture 2" descr="C:\Users\Преподаватель\Desktop\Л.Г\Посадим дерево добра.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464496" cy="3096344"/>
          </a:xfrm>
          <a:prstGeom prst="rect">
            <a:avLst/>
          </a:prstGeom>
          <a:noFill/>
        </p:spPr>
      </p:pic>
      <p:pic>
        <p:nvPicPr>
          <p:cNvPr id="11" name="Picture 3" descr="C:\Users\Преподаватель\Desktop\Л.Г\Шефы всегда с нами .2ая линейка.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573016"/>
            <a:ext cx="4464496" cy="298863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436096" y="260648"/>
            <a:ext cx="2880320" cy="5040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Линейка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932040" y="764704"/>
            <a:ext cx="3672408" cy="10081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Посадим  дерево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Добра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7" name="Picture 6" descr="дерево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54541" y="4077072"/>
            <a:ext cx="1028315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реподаватель\Desktop\Л.Г\DSC06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0"/>
            <a:ext cx="4139952" cy="6858001"/>
          </a:xfrm>
          <a:prstGeom prst="rect">
            <a:avLst/>
          </a:prstGeom>
          <a:noFill/>
        </p:spPr>
      </p:pic>
      <p:pic>
        <p:nvPicPr>
          <p:cNvPr id="5125" name="Picture 5" descr="C:\Users\Преподаватель\Desktop\Л.Г\DSC05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8183"/>
            <a:ext cx="5004048" cy="3349818"/>
          </a:xfrm>
          <a:prstGeom prst="rect">
            <a:avLst/>
          </a:prstGeom>
          <a:noFill/>
        </p:spPr>
      </p:pic>
      <p:pic>
        <p:nvPicPr>
          <p:cNvPr id="12" name="Picture 2" descr="C:\Users\Преподаватель\Desktop\Л.Г\DSC059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556792"/>
            <a:ext cx="2448271" cy="1805274"/>
          </a:xfrm>
          <a:prstGeom prst="rect">
            <a:avLst/>
          </a:prstGeom>
          <a:noFill/>
        </p:spPr>
      </p:pic>
      <p:pic>
        <p:nvPicPr>
          <p:cNvPr id="13" name="Picture 3" descr="C:\Users\Преподаватель\Desktop\Л.Г\DSC059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73458">
            <a:off x="279211" y="325533"/>
            <a:ext cx="2072759" cy="3096344"/>
          </a:xfrm>
          <a:prstGeom prst="rect">
            <a:avLst/>
          </a:prstGeom>
          <a:noFill/>
        </p:spPr>
      </p:pic>
      <p:pic>
        <p:nvPicPr>
          <p:cNvPr id="6" name="Picture 10" descr="bird4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355976" y="1124744"/>
            <a:ext cx="1151519" cy="1077227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4499992" y="2996952"/>
            <a:ext cx="936104" cy="866922"/>
            <a:chOff x="1394378" y="3573016"/>
            <a:chExt cx="1890334" cy="1587002"/>
          </a:xfrm>
        </p:grpSpPr>
        <p:pic>
          <p:nvPicPr>
            <p:cNvPr id="8" name="Рисунок 7" descr="C:\Users\Nikolay\Desktop\конкурс\shariki.gif"/>
            <p:cNvPicPr>
              <a:picLocks noChangeAspect="1" noChangeArrowheads="1"/>
            </p:cNvPicPr>
            <p:nvPr/>
          </p:nvPicPr>
          <p:blipFill>
            <a:blip r:embed="rId7" cstate="email"/>
            <a:srcRect l="38213" r="11819" b="61971"/>
            <a:stretch>
              <a:fillRect/>
            </a:stretch>
          </p:blipFill>
          <p:spPr bwMode="auto">
            <a:xfrm rot="-2703543">
              <a:off x="1399767" y="3707755"/>
              <a:ext cx="1353590" cy="1364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691680" y="3573016"/>
              <a:ext cx="1593032" cy="15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7884368" y="476672"/>
            <a:ext cx="900608" cy="1038322"/>
            <a:chOff x="1394378" y="3573016"/>
            <a:chExt cx="1890334" cy="1587002"/>
          </a:xfrm>
        </p:grpSpPr>
        <p:pic>
          <p:nvPicPr>
            <p:cNvPr id="14" name="Рисунок 13" descr="C:\Users\Nikolay\Desktop\конкурс\shariki.gif"/>
            <p:cNvPicPr>
              <a:picLocks noChangeAspect="1" noChangeArrowheads="1"/>
            </p:cNvPicPr>
            <p:nvPr/>
          </p:nvPicPr>
          <p:blipFill>
            <a:blip r:embed="rId7" cstate="email"/>
            <a:srcRect l="38213" r="11819" b="61971"/>
            <a:stretch>
              <a:fillRect/>
            </a:stretch>
          </p:blipFill>
          <p:spPr bwMode="auto">
            <a:xfrm rot="-2703543">
              <a:off x="1399767" y="3707755"/>
              <a:ext cx="1353590" cy="1364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91680" y="3573016"/>
              <a:ext cx="1593032" cy="15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2627784" y="692696"/>
            <a:ext cx="4392488" cy="488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"/>
                <a:cs typeface="Arial"/>
              </a:rPr>
              <a:t>«Добрые дети Мира»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Arial"/>
              <a:cs typeface="Arial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411760" y="260648"/>
            <a:ext cx="4896544" cy="488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"/>
                <a:cs typeface="Arial"/>
              </a:rPr>
              <a:t>В ряды движения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Преподаватель\Desktop\Л.Г\DSC0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195132" cy="2808312"/>
          </a:xfrm>
          <a:prstGeom prst="rect">
            <a:avLst/>
          </a:prstGeom>
          <a:noFill/>
        </p:spPr>
      </p:pic>
      <p:pic>
        <p:nvPicPr>
          <p:cNvPr id="10" name="Picture 2" descr="C:\Users\Преподаватель\Desktop\Л.Г\DSC0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89040"/>
            <a:ext cx="4282826" cy="2867016"/>
          </a:xfrm>
          <a:prstGeom prst="rect">
            <a:avLst/>
          </a:prstGeom>
          <a:noFill/>
        </p:spPr>
      </p:pic>
      <p:pic>
        <p:nvPicPr>
          <p:cNvPr id="11" name="Picture 3" descr="C:\Users\Преподаватель\Desktop\Л.Г\DSC00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60648"/>
            <a:ext cx="4102361" cy="2746209"/>
          </a:xfrm>
          <a:prstGeom prst="rect">
            <a:avLst/>
          </a:prstGeom>
          <a:noFill/>
        </p:spPr>
      </p:pic>
      <p:pic>
        <p:nvPicPr>
          <p:cNvPr id="12" name="Picture 2" descr="C:\Users\Преподаватель\Desktop\Л.Г\DSC061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3068960"/>
            <a:ext cx="2401939" cy="3588081"/>
          </a:xfrm>
          <a:prstGeom prst="rect">
            <a:avLst/>
          </a:prstGeom>
          <a:noFill/>
        </p:spPr>
      </p:pic>
      <p:sp>
        <p:nvSpPr>
          <p:cNvPr id="6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55576" y="2852936"/>
            <a:ext cx="3816423" cy="86392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ВСЕ   МЫ  РАЗНЫЕ...</a:t>
            </a:r>
          </a:p>
        </p:txBody>
      </p:sp>
      <p:pic>
        <p:nvPicPr>
          <p:cNvPr id="7" name="Рисунок 19" descr="bird4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3428999"/>
            <a:ext cx="1368152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реподаватель\Desktop\Л.Г\DSC0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124744"/>
            <a:ext cx="2579195" cy="3852873"/>
          </a:xfrm>
          <a:prstGeom prst="rect">
            <a:avLst/>
          </a:prstGeom>
          <a:noFill/>
        </p:spPr>
      </p:pic>
      <p:pic>
        <p:nvPicPr>
          <p:cNvPr id="9" name="Picture 3" descr="C:\Users\Преподаватель\Desktop\Л.Г\DSC003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05064"/>
            <a:ext cx="3960440" cy="2651203"/>
          </a:xfrm>
          <a:prstGeom prst="rect">
            <a:avLst/>
          </a:prstGeom>
          <a:noFill/>
        </p:spPr>
      </p:pic>
      <p:pic>
        <p:nvPicPr>
          <p:cNvPr id="11" name="Picture 4" descr="C:\Users\Преподаватель\Desktop\Л.Г\DSC003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1" y="188640"/>
            <a:ext cx="4968552" cy="3326056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436096" y="260648"/>
            <a:ext cx="3240360" cy="7925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Мы разные?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572000" y="5085184"/>
            <a:ext cx="3384376" cy="7925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Мы равные!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5E9EFF"/>
            </a:gs>
            <a:gs pos="39999">
              <a:srgbClr val="85C2FF">
                <a:alpha val="63000"/>
              </a:srgbClr>
            </a:gs>
            <a:gs pos="15000">
              <a:srgbClr val="C4D6EB"/>
            </a:gs>
            <a:gs pos="100000">
              <a:srgbClr val="FFEBFA">
                <a:alpha val="7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Преподаватель\Desktop\Л.Г\DSC01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3109" y="1"/>
            <a:ext cx="4590892" cy="6858000"/>
          </a:xfrm>
          <a:prstGeom prst="rect">
            <a:avLst/>
          </a:prstGeom>
          <a:noFill/>
        </p:spPr>
      </p:pic>
      <p:pic>
        <p:nvPicPr>
          <p:cNvPr id="12" name="Picture 3" descr="C:\Users\Преподаватель\Desktop\Л.Г\DSC006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933056"/>
            <a:ext cx="1936666" cy="2760307"/>
          </a:xfrm>
          <a:prstGeom prst="rect">
            <a:avLst/>
          </a:prstGeom>
          <a:noFill/>
        </p:spPr>
      </p:pic>
      <p:pic>
        <p:nvPicPr>
          <p:cNvPr id="13" name="Picture 2" descr="C:\Users\Преподаватель\Desktop\Л.Г\DSC006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8378" y="3933056"/>
            <a:ext cx="1853743" cy="2769171"/>
          </a:xfrm>
          <a:prstGeom prst="rect">
            <a:avLst/>
          </a:prstGeom>
          <a:noFill/>
        </p:spPr>
      </p:pic>
      <p:pic>
        <p:nvPicPr>
          <p:cNvPr id="14" name="Picture 4" descr="C:\Users\Преподаватель\Desktop\Л.Г\DSC006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2060848"/>
            <a:ext cx="2796755" cy="1872208"/>
          </a:xfrm>
          <a:prstGeom prst="rect">
            <a:avLst/>
          </a:prstGeom>
          <a:noFill/>
        </p:spPr>
      </p:pic>
      <p:pic>
        <p:nvPicPr>
          <p:cNvPr id="15" name="Picture 2" descr="C:\Users\Преподаватель\Desktop\Л.Г\DSC006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188640"/>
            <a:ext cx="2366485" cy="1584176"/>
          </a:xfrm>
          <a:prstGeom prst="rect">
            <a:avLst/>
          </a:prstGeom>
          <a:noFill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27784" y="260648"/>
            <a:ext cx="1872208" cy="1152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2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Heavy" pitchFamily="34" charset="0"/>
            </a:endParaRPr>
          </a:p>
          <a:p>
            <a:pPr algn="ctr" rtl="0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О культуре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     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Demi"/>
              </a:rPr>
              <a:t> </a:t>
            </a:r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Demi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699792" y="836712"/>
            <a:ext cx="1800200" cy="158417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2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Heavy" pitchFamily="34" charset="0"/>
            </a:endParaRPr>
          </a:p>
          <a:p>
            <a:pPr algn="ctr" rtl="0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разных </a:t>
            </a:r>
          </a:p>
          <a:p>
            <a:pPr algn="ctr" rtl="0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народов …</a:t>
            </a:r>
            <a:b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     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Demi"/>
              </a:rPr>
              <a:t> </a:t>
            </a:r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Dem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Преподаватель\Desktop\Л.Г\DSC01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88640"/>
            <a:ext cx="5468735" cy="3660889"/>
          </a:xfrm>
          <a:prstGeom prst="rect">
            <a:avLst/>
          </a:prstGeom>
          <a:noFill/>
        </p:spPr>
      </p:pic>
      <p:pic>
        <p:nvPicPr>
          <p:cNvPr id="11" name="Picture 3" descr="C:\Users\Преподаватель\Desktop\Л.Г\DSC074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3029777" cy="4525963"/>
          </a:xfrm>
          <a:prstGeom prst="rect">
            <a:avLst/>
          </a:prstGeom>
          <a:noFill/>
        </p:spPr>
      </p:pic>
      <p:pic>
        <p:nvPicPr>
          <p:cNvPr id="13" name="Picture 4" descr="C:\Users\Преподаватель\Desktop\Л.Г\CIMG75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005064"/>
            <a:ext cx="3521365" cy="2641024"/>
          </a:xfrm>
          <a:prstGeom prst="rect">
            <a:avLst/>
          </a:prstGeom>
          <a:noFill/>
        </p:spPr>
      </p:pic>
      <p:pic>
        <p:nvPicPr>
          <p:cNvPr id="5" name="Рисунок 19" descr="Cveti74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92280" y="5085184"/>
            <a:ext cx="1728192" cy="1372762"/>
          </a:xfrm>
          <a:prstGeom prst="rect">
            <a:avLst/>
          </a:prstGeom>
          <a:noFill/>
        </p:spPr>
      </p:pic>
      <p:pic>
        <p:nvPicPr>
          <p:cNvPr id="6" name="Picture 21" descr="f3819849d39bb3f2c463ee16350a2d1c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603618"/>
            <a:ext cx="1872208" cy="135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47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25</cp:revision>
  <dcterms:created xsi:type="dcterms:W3CDTF">2013-06-13T00:23:12Z</dcterms:created>
  <dcterms:modified xsi:type="dcterms:W3CDTF">2013-06-13T07:51:01Z</dcterms:modified>
</cp:coreProperties>
</file>