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7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229600" cy="2209799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История проведения субботников в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та\Субботники\3200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90558"/>
            <a:ext cx="8381999" cy="4548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92162"/>
          </a:xfrm>
        </p:spPr>
        <p:txBody>
          <a:bodyPr/>
          <a:lstStyle/>
          <a:p>
            <a:r>
              <a:rPr lang="ru-RU" dirty="0" smtClean="0"/>
              <a:t>Мы на субботнике.</a:t>
            </a:r>
            <a:endParaRPr lang="ru-RU" dirty="0"/>
          </a:p>
        </p:txBody>
      </p:sp>
      <p:pic>
        <p:nvPicPr>
          <p:cNvPr id="6" name="Содержимое 5" descr="IMG_6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965201"/>
            <a:ext cx="5410200" cy="3606798"/>
          </a:xfrm>
        </p:spPr>
      </p:pic>
      <p:pic>
        <p:nvPicPr>
          <p:cNvPr id="5" name="Рисунок 4" descr="IMG_6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013200"/>
            <a:ext cx="3810000" cy="2540000"/>
          </a:xfrm>
          <a:prstGeom prst="rect">
            <a:avLst/>
          </a:prstGeom>
        </p:spPr>
      </p:pic>
      <p:pic>
        <p:nvPicPr>
          <p:cNvPr id="7" name="Рисунок 6" descr="IMG_6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013200"/>
            <a:ext cx="3733800" cy="2489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25908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Субботник – добровольное и бесплатное коллективное выполнение в сверхурочное время общественно-полезного трудового задания, происходившее первоначально по субботам (откуда и происходит название</a:t>
            </a:r>
            <a:r>
              <a:rPr lang="ru-RU" sz="3100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D:\работа\Субботники\narukavnaya-lenta-uchastnik-kommunisticheskogo-subbotnik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02" y="2895600"/>
            <a:ext cx="8589197" cy="374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22860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Официально считается, что субботники возникли весной 1919 года, в период Гражданской войны и военной интервенции, в ответ на призыв Владимира Ильича Ленина улучшить работу железных дорог.</a:t>
            </a:r>
            <a:endParaRPr lang="ru-RU" dirty="0"/>
          </a:p>
        </p:txBody>
      </p:sp>
      <p:pic>
        <p:nvPicPr>
          <p:cNvPr id="3074" name="Picture 2" descr="D:\работа\Субботники\i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90800"/>
            <a:ext cx="626523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057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В ночь на субботу 12 апреля 1919 года 15 коммунистов депо, проработав безвозмездно 10 часов, отремонтировали 3 паровоза.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8" name="Picture 2" descr="D:\работа\Субботники\slovar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467600" cy="421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752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Вслед за железнодорожниками субботники провели рабочие фабрик и заводов Москвы и других городов.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D:\работа\Субботники\pics.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1"/>
            <a:ext cx="4009692" cy="4561680"/>
          </a:xfrm>
          <a:prstGeom prst="rect">
            <a:avLst/>
          </a:prstGeom>
          <a:noFill/>
        </p:spPr>
      </p:pic>
      <p:pic>
        <p:nvPicPr>
          <p:cNvPr id="5123" name="Picture 3" descr="D:\работа\Субботники\151796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1828800"/>
            <a:ext cx="426719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2971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1 мая 1920 года был проведен всероссийский субботник-маевка, в котором только в Москве приняли участие 425 тысяч человек. В Кремле в субботнике принял участие Ленин. С тех пор субботник стал традицией.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6" name="Picture 2" descr="D:\работа\Субботники\a6b056bfc9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3595" y="3289972"/>
            <a:ext cx="4780806" cy="346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981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Коммунистические субботники и воскресники проводились в годы восстановления народного хозяйства, индустриализации СССР, в период Великой Отечественной войны 1941 - 1945 годов.</a:t>
            </a:r>
            <a:br>
              <a:rPr lang="ru-RU" sz="2800" dirty="0" smtClean="0"/>
            </a:br>
            <a:r>
              <a:rPr lang="ru-RU" sz="2800" dirty="0" smtClean="0"/>
              <a:t> Проводятся они и в наше время.</a:t>
            </a:r>
            <a:endParaRPr lang="ru-RU" sz="2800" dirty="0"/>
          </a:p>
        </p:txBody>
      </p:sp>
      <p:pic>
        <p:nvPicPr>
          <p:cNvPr id="8194" name="Picture 2" descr="D:\работа\Субботники\1221482083_2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4082" y="2667000"/>
            <a:ext cx="3392717" cy="3717260"/>
          </a:xfrm>
          <a:prstGeom prst="rect">
            <a:avLst/>
          </a:prstGeom>
          <a:noFill/>
        </p:spPr>
      </p:pic>
      <p:pic>
        <p:nvPicPr>
          <p:cNvPr id="1026" name="Picture 2" descr="D:\работа\Субботники\world_war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1" y="2971800"/>
            <a:ext cx="5102167" cy="354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1447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Субботник проводили либо по месту работы, и тогда во время субботника люди выполняли свою обычную, повседневную работу, либо для ускорения строительства хозяйственных объектов, клубов, школ, озеленения городов и т.п. </a:t>
            </a:r>
            <a:endParaRPr lang="ru-RU" sz="2800" dirty="0"/>
          </a:p>
        </p:txBody>
      </p:sp>
      <p:pic>
        <p:nvPicPr>
          <p:cNvPr id="7170" name="Picture 2" descr="D:\работа\Субботники\subbotnik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80894"/>
            <a:ext cx="3962400" cy="4028231"/>
          </a:xfrm>
          <a:prstGeom prst="rect">
            <a:avLst/>
          </a:prstGeom>
          <a:noFill/>
        </p:spPr>
      </p:pic>
      <p:pic>
        <p:nvPicPr>
          <p:cNvPr id="7171" name="Picture 3" descr="D:\работа\Субботники\165964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8939">
            <a:off x="397749" y="3457248"/>
            <a:ext cx="4035303" cy="29985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2057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Уровнем предприятий, организаций и вузов дело не ограничивается, в некоторых городах объявляются общегородские, а в некоторых странах общегосударственные субботники.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D:\работа\Субботники\1241481534_subbotnik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731227">
            <a:off x="202258" y="3330242"/>
            <a:ext cx="4452243" cy="2984394"/>
          </a:xfrm>
          <a:prstGeom prst="rect">
            <a:avLst/>
          </a:prstGeom>
          <a:noFill/>
        </p:spPr>
      </p:pic>
      <p:pic>
        <p:nvPicPr>
          <p:cNvPr id="2051" name="Picture 3" descr="D:\работа\Субботники\1332665869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1056" y="2357439"/>
            <a:ext cx="2609693" cy="1604961"/>
          </a:xfrm>
          <a:prstGeom prst="rect">
            <a:avLst/>
          </a:prstGeom>
          <a:noFill/>
        </p:spPr>
      </p:pic>
      <p:pic>
        <p:nvPicPr>
          <p:cNvPr id="2052" name="Picture 4" descr="D:\работа\Субботники\ce3d842593eb76204b4b4447936f336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4915">
            <a:off x="5124621" y="3751758"/>
            <a:ext cx="3407587" cy="266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219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История проведения субботников в России </vt:lpstr>
      <vt:lpstr>Субботник – добровольное и бесплатное коллективное выполнение в сверхурочное время общественно-полезного трудового задания, происходившее первоначально по субботам (откуда и происходит название). </vt:lpstr>
      <vt:lpstr>. </vt:lpstr>
      <vt:lpstr> В ночь на субботу 12 апреля 1919 года 15 коммунистов депо, проработав безвозмездно 10 часов, отремонтировали 3 паровоза. </vt:lpstr>
      <vt:lpstr> Вслед за железнодорожниками субботники провели рабочие фабрик и заводов Москвы и других городов. </vt:lpstr>
      <vt:lpstr>1 мая 1920 года был проведен всероссийский субботник-маевка, в котором только в Москве приняли участие 425 тысяч человек. В Кремле в субботнике принял участие Ленин. С тех пор субботник стал традицией. </vt:lpstr>
      <vt:lpstr>Коммунистические субботники и воскресники проводились в годы восстановления народного хозяйства, индустриализации СССР, в период Великой Отечественной войны 1941 - 1945 годов.  Проводятся они и в наше время.</vt:lpstr>
      <vt:lpstr>Субботник проводили либо по месту работы, и тогда во время субботника люди выполняли свою обычную, повседневную работу, либо для ускорения строительства хозяйственных объектов, клубов, школ, озеленения городов и т.п. </vt:lpstr>
      <vt:lpstr>Уровнем предприятий, организаций и вузов дело не ограничивается, в некоторых городах объявляются общегородские, а в некоторых странах общегосударственные субботники. </vt:lpstr>
      <vt:lpstr>Мы на субботнике.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проведения субботников в России </dc:title>
  <dc:creator>User</dc:creator>
  <cp:lastModifiedBy>User</cp:lastModifiedBy>
  <cp:revision>12</cp:revision>
  <dcterms:created xsi:type="dcterms:W3CDTF">2012-05-21T04:47:20Z</dcterms:created>
  <dcterms:modified xsi:type="dcterms:W3CDTF">2012-05-21T07:31:17Z</dcterms:modified>
</cp:coreProperties>
</file>