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CA518-D33D-4CCE-832E-8489DF6DFE12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3228-C852-41E3-BBB6-3B418D0BD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EFAA-FFBC-4368-A1E1-1F19A309D30E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0029-E331-4BE1-B8EF-634FBAAD4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0F7A-0713-4E06-85DD-CD7472F59583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33CE8-3270-4868-AF12-E70E479FE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248F-95BE-47FF-B5E9-093B7C5C9267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C4501-7EEB-4B76-915B-6090A1F16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B2A6-60F8-4A99-85CE-74B39CA4448C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05A1F-B9E4-4953-998B-EEE3C5305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3ADE5-E1C2-49EF-8395-6697D528508E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EC3-53D7-4C1D-8197-12DEE12B7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33AD-500E-42A6-B367-F6799D51FE1F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4E4D6-03DE-4E3F-9D55-C84CB296B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EF1-A3AF-4A0E-9C5F-11F5279D7DEE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42CF-9A86-4B28-AD2E-0CA4C7D32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48455-28AB-43A1-89EB-E00FB87BE425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BBF3-952D-4115-97B2-9E3CA59F8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0F52-DD45-443D-BFB4-E0E540DFB322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3346F-0820-41C7-AEBF-0D9B43B18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896-EEB1-4767-93EE-8B8805A3E5DD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812E-8E47-4D16-8AE8-26CDC039C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69D558-C0B3-46DC-BC5B-A9AB8CE2976E}" type="datetimeFigureOut">
              <a:rPr lang="ru-RU"/>
              <a:pPr>
                <a:defRPr/>
              </a:pPr>
              <a:t>07.06.2013</a:t>
            </a:fld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4695B7-707E-4774-9B6D-813A5586E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5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71670" y="2285992"/>
            <a:ext cx="5643602" cy="22896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Поговорим </a:t>
            </a:r>
          </a:p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 дружбе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4414" y="35716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85728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ГБОУ СОШ № 654 имени А.Д. Фридмана г. Москвы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92933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Чурляева Ирина Викторовна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Учитель начальных классов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785813"/>
            <a:ext cx="8280400" cy="55927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000" b="1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600"/>
          </a:p>
        </p:txBody>
      </p:sp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857375" y="214313"/>
            <a:ext cx="4786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4" name="Picture 5" descr="2402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908050"/>
            <a:ext cx="62642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9088" y="2027238"/>
            <a:ext cx="8496300" cy="3163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Franklin Gothic Book" pitchFamily="34" charset="0"/>
            </a:endParaRPr>
          </a:p>
        </p:txBody>
      </p:sp>
      <p:sp>
        <p:nvSpPr>
          <p:cNvPr id="14339" name="WordArt 6"/>
          <p:cNvSpPr>
            <a:spLocks noChangeArrowheads="1" noChangeShapeType="1" noTextEdit="1"/>
          </p:cNvSpPr>
          <p:nvPr/>
        </p:nvSpPr>
        <p:spPr bwMode="auto">
          <a:xfrm>
            <a:off x="2339975" y="765175"/>
            <a:ext cx="3816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Кто это?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500063"/>
            <a:ext cx="5357813" cy="438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pic>
        <p:nvPicPr>
          <p:cNvPr id="15363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5650" y="3500438"/>
            <a:ext cx="2824163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539750" y="404813"/>
            <a:ext cx="26638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ChangeArrowheads="1"/>
          </p:cNvSpPr>
          <p:nvPr/>
        </p:nvSpPr>
        <p:spPr bwMode="auto">
          <a:xfrm>
            <a:off x="539750" y="1125538"/>
            <a:ext cx="8351838" cy="38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никогда не обманывает своего друга.</a:t>
            </a:r>
          </a:p>
          <a:p>
            <a:endParaRPr lang="ru-RU" sz="2000" b="1">
              <a:solidFill>
                <a:schemeClr val="accent2"/>
              </a:solidFill>
              <a:latin typeface="Franklin Gothic Book" pitchFamily="34" charset="0"/>
            </a:endParaRPr>
          </a:p>
          <a:p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tx2"/>
                </a:solidFill>
                <a:latin typeface="Franklin Gothic Book" pitchFamily="34" charset="0"/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>
              <a:solidFill>
                <a:schemeClr val="tx2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0070C0"/>
                </a:solidFill>
                <a:latin typeface="Franklin Gothic Book" pitchFamily="34" charset="0"/>
              </a:rPr>
              <a:t>это тот, с кем всегда интересно и никогда не скучно.</a:t>
            </a:r>
          </a:p>
          <a:p>
            <a:endParaRPr lang="ru-RU" sz="2000" b="1">
              <a:solidFill>
                <a:schemeClr val="hlink"/>
              </a:solidFill>
              <a:latin typeface="Franklin Gothic Book" pitchFamily="34" charset="0"/>
            </a:endParaRPr>
          </a:p>
          <a:p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Настоящий друг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rgbClr val="FF3300"/>
                </a:solidFill>
                <a:latin typeface="Franklin Gothic Book" pitchFamily="34" charset="0"/>
              </a:rPr>
              <a:t>–</a:t>
            </a:r>
            <a:r>
              <a:rPr lang="ru-RU" sz="2000" b="1">
                <a:latin typeface="Franklin Gothic Book" pitchFamily="34" charset="0"/>
              </a:rPr>
              <a:t> </a:t>
            </a:r>
            <a:r>
              <a:rPr lang="ru-RU" sz="2000" b="1">
                <a:solidFill>
                  <a:schemeClr val="accent2"/>
                </a:solidFill>
                <a:latin typeface="Franklin Gothic Book" pitchFamily="34" charset="0"/>
              </a:rPr>
              <a:t>это тот, кто постарается защитить от обидчика.</a:t>
            </a:r>
            <a:r>
              <a:rPr lang="ru-RU" sz="2000">
                <a:latin typeface="Franklin Gothic Book" pitchFamily="34" charset="0"/>
              </a:rPr>
              <a:t> </a:t>
            </a:r>
          </a:p>
          <a:p>
            <a:endParaRPr lang="ru-RU" sz="2800">
              <a:latin typeface="Franklin Gothic Book" pitchFamily="34" charset="0"/>
            </a:endParaRPr>
          </a:p>
        </p:txBody>
      </p:sp>
      <p:pic>
        <p:nvPicPr>
          <p:cNvPr id="16386" name="Рисунок 3" descr="F:\CLIPART8\J034339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485775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4" descr="F:\CLIPART8\J03433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28625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5" descr="F:\CLIPART8\J034336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4076700"/>
            <a:ext cx="26431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 descr="F:\CLIPART8\J034339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285750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WordArt 8"/>
          <p:cNvSpPr>
            <a:spLocks noChangeArrowheads="1" noChangeShapeType="1" noTextEdit="1"/>
          </p:cNvSpPr>
          <p:nvPr/>
        </p:nvSpPr>
        <p:spPr bwMode="auto">
          <a:xfrm>
            <a:off x="250825" y="2852738"/>
            <a:ext cx="8713788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Какие пословицы о дружбе вы знаете?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Нет друга – ищи, а нашёл- …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Друзья познаются в …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 имей сто рублей, а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Старый друг лучше…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Закончи пословицу: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Человек без друзей, что …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Дружба не гриб, в лесу…</a:t>
            </a:r>
          </a:p>
        </p:txBody>
      </p:sp>
      <p:pic>
        <p:nvPicPr>
          <p:cNvPr id="18440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2492375"/>
            <a:ext cx="253523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А С КЕМ ВЫ ДРУЖИТЕ?!</a:t>
            </a:r>
          </a:p>
        </p:txBody>
      </p:sp>
      <p:pic>
        <p:nvPicPr>
          <p:cNvPr id="4" name="Рисунок 3" descr="F:\CLIPART6\J02975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13" y="1857375"/>
            <a:ext cx="1928812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500188"/>
            <a:ext cx="21431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1571625"/>
            <a:ext cx="20002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4572000"/>
            <a:ext cx="20240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25" y="385762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8" y="4572000"/>
            <a:ext cx="17351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1.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2.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3.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4.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5.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effectLst>
                  <a:reflection blurRad="12700" stA="48000" endA="300" endPos="55000" dir="5400000" sy="-90000" algn="bl" rotWithShape="0"/>
                </a:effectLst>
              </a:rPr>
              <a:t>С ЧЕГО НАЧИНАЕТСЯ ДРУЖБА?</a:t>
            </a:r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4294967295"/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84675" y="3089275"/>
            <a:ext cx="298450" cy="296863"/>
          </a:xfrm>
        </p:spPr>
      </p:pic>
      <p:pic>
        <p:nvPicPr>
          <p:cNvPr id="20483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1989138"/>
            <a:ext cx="335280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i="1" kern="1200" cap="all" dirty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Могут ли руки помочь  подружиться?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000250"/>
            <a:ext cx="8686800" cy="50260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- </a:t>
            </a:r>
            <a:r>
              <a:rPr lang="ru-RU" sz="3500" b="1" i="1">
                <a:solidFill>
                  <a:srgbClr val="7030A0"/>
                </a:solidFill>
              </a:rPr>
              <a:t>Потрогайте руки друг друга. </a:t>
            </a:r>
          </a:p>
          <a:p>
            <a:pPr eaLnBrk="1" hangingPunct="1">
              <a:defRPr/>
            </a:pPr>
            <a:r>
              <a:rPr lang="ru-RU" sz="3500" b="1" i="1"/>
              <a:t>  Что можно о них сказать?</a:t>
            </a:r>
          </a:p>
          <a:p>
            <a:pPr eaLnBrk="1" hangingPunct="1">
              <a:defRPr/>
            </a:pPr>
            <a:r>
              <a:rPr lang="ru-RU" sz="3500" b="1" i="1"/>
              <a:t>- </a:t>
            </a:r>
            <a:r>
              <a:rPr lang="ru-RU" sz="3500" b="1" i="1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pPr eaLnBrk="1" hangingPunct="1">
              <a:defRPr/>
            </a:pPr>
            <a:r>
              <a:rPr lang="ru-RU" sz="3500" b="1" i="1"/>
              <a:t>  Что вы чувствуете?</a:t>
            </a:r>
          </a:p>
        </p:txBody>
      </p:sp>
      <p:pic>
        <p:nvPicPr>
          <p:cNvPr id="21507" name="Рисунок 4" descr="F:\CLIPART8\J034330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860800"/>
            <a:ext cx="214312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318</TotalTime>
  <Words>328</Words>
  <Application>Microsoft Office PowerPoint</Application>
  <PresentationFormat>Экран (4:3)</PresentationFormat>
  <Paragraphs>51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Облака</vt:lpstr>
      <vt:lpstr>Слайд 1</vt:lpstr>
      <vt:lpstr>Слайд 2</vt:lpstr>
      <vt:lpstr> </vt:lpstr>
      <vt:lpstr>Слайд 4</vt:lpstr>
      <vt:lpstr>Слайд 5</vt:lpstr>
      <vt:lpstr>Слайд 6</vt:lpstr>
      <vt:lpstr>А С КЕМ ВЫ ДРУЖИТЕ?!</vt:lpstr>
      <vt:lpstr>С ЧЕГО НАЧИНАЕТСЯ ДРУЖБА?</vt:lpstr>
      <vt:lpstr>Могут ли руки помочь  подружиться?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Ирина</cp:lastModifiedBy>
  <cp:revision>41</cp:revision>
  <dcterms:created xsi:type="dcterms:W3CDTF">2009-01-11T07:29:29Z</dcterms:created>
  <dcterms:modified xsi:type="dcterms:W3CDTF">2013-06-07T08:25:01Z</dcterms:modified>
</cp:coreProperties>
</file>