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CC0099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 autoAdjust="0"/>
    <p:restoredTop sz="94599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E3593C7-193B-4CF7-8882-CDA697EFBB3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E0762C5-A3A5-4802-B44C-5175E843D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6000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93C7-193B-4CF7-8882-CDA697EFBB3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762C5-A3A5-4802-B44C-5175E843D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6000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93C7-193B-4CF7-8882-CDA697EFBB3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762C5-A3A5-4802-B44C-5175E843D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6000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E3593C7-193B-4CF7-8882-CDA697EFBB3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762C5-A3A5-4802-B44C-5175E843D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6000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E3593C7-193B-4CF7-8882-CDA697EFBB3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E0762C5-A3A5-4802-B44C-5175E843D83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6000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E3593C7-193B-4CF7-8882-CDA697EFBB3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E0762C5-A3A5-4802-B44C-5175E843D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6000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E3593C7-193B-4CF7-8882-CDA697EFBB3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E0762C5-A3A5-4802-B44C-5175E843D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6000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93C7-193B-4CF7-8882-CDA697EFBB3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762C5-A3A5-4802-B44C-5175E843D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6000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E3593C7-193B-4CF7-8882-CDA697EFBB3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E0762C5-A3A5-4802-B44C-5175E843D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6000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E3593C7-193B-4CF7-8882-CDA697EFBB3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E0762C5-A3A5-4802-B44C-5175E843D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6000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E3593C7-193B-4CF7-8882-CDA697EFBB3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E0762C5-A3A5-4802-B44C-5175E843D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6000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E3593C7-193B-4CF7-8882-CDA697EFBB3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E0762C5-A3A5-4802-B44C-5175E843D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Tm="6000">
    <p:diamond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2814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Азбука дорожного движения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i="1" dirty="0" smtClean="0"/>
              <a:t>Инсценировка стихотворения</a:t>
            </a:r>
            <a:br>
              <a:rPr lang="ru-RU" sz="4000" i="1" dirty="0" smtClean="0"/>
            </a:br>
            <a:r>
              <a:rPr lang="ru-RU" sz="4000" i="1" dirty="0" smtClean="0"/>
              <a:t>И.Гуриной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«Непослушный пешеход»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714480" y="3857628"/>
            <a:ext cx="6400800" cy="192882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ГБОУ школа-интернат № 8</a:t>
            </a:r>
          </a:p>
          <a:p>
            <a:r>
              <a:rPr lang="ru-RU" dirty="0" smtClean="0"/>
              <a:t>Пушкинского района</a:t>
            </a:r>
          </a:p>
          <a:p>
            <a:r>
              <a:rPr lang="ru-RU" dirty="0" smtClean="0"/>
              <a:t> г. С-Петербурга</a:t>
            </a:r>
          </a:p>
          <a:p>
            <a:r>
              <a:rPr lang="ru-RU" dirty="0" smtClean="0"/>
              <a:t>Учащиеся 2-д класса</a:t>
            </a:r>
          </a:p>
          <a:p>
            <a:r>
              <a:rPr lang="ru-RU" dirty="0" smtClean="0"/>
              <a:t>Классный руководитель </a:t>
            </a:r>
            <a:r>
              <a:rPr lang="ru-RU" dirty="0" err="1" smtClean="0"/>
              <a:t>Копылкова</a:t>
            </a:r>
            <a:r>
              <a:rPr lang="ru-RU" dirty="0" smtClean="0"/>
              <a:t> С.Н.</a:t>
            </a:r>
            <a:endParaRPr lang="ru-RU" dirty="0"/>
          </a:p>
        </p:txBody>
      </p:sp>
      <p:pic>
        <p:nvPicPr>
          <p:cNvPr id="5" name="~PP468.WAV">
            <a:hlinkClick r:id="" action="ppaction://media"/>
          </p:cNvPr>
          <p:cNvPicPr>
            <a:picLocks noRot="1" noChangeAspect="1"/>
          </p:cNvPicPr>
          <p:nvPr>
            <a:wavAudioFile r:embed="rId1" name="~PP468.WAV"/>
          </p:nvPr>
        </p:nvPicPr>
        <p:blipFill>
          <a:blip r:embed="rId3" cstate="email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6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  <p:bldP spid="7" grpId="3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И клубочком покатился</a:t>
            </a:r>
            <a:br>
              <a:rPr lang="ru-RU" sz="2000" dirty="0" smtClean="0"/>
            </a:br>
            <a:r>
              <a:rPr lang="ru-RU" sz="2000" dirty="0" smtClean="0"/>
              <a:t>Прямиком на красный свет!</a:t>
            </a:r>
            <a:endParaRPr lang="ru-RU" sz="2000" dirty="0"/>
          </a:p>
        </p:txBody>
      </p:sp>
      <p:pic>
        <p:nvPicPr>
          <p:cNvPr id="4" name="Содержимое 3" descr="DSC03103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714348" y="1285860"/>
            <a:ext cx="7956000" cy="5237638"/>
          </a:xfrm>
        </p:spPr>
      </p:pic>
      <p:pic>
        <p:nvPicPr>
          <p:cNvPr id="5" name="~PP1071.WAV">
            <a:hlinkClick r:id="" action="ppaction://media"/>
          </p:cNvPr>
          <p:cNvPicPr>
            <a:picLocks noRot="1" noChangeAspect="1"/>
          </p:cNvPicPr>
          <p:nvPr>
            <a:wavAudioFile r:embed="rId1" name="~PP1071.WAV"/>
          </p:nvPr>
        </p:nvPicPr>
        <p:blipFill>
          <a:blip r:embed="rId4" cstate="email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8585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SC03103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71472" y="1694089"/>
            <a:ext cx="7812000" cy="4949621"/>
          </a:xfrm>
        </p:spPr>
      </p:pic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285720" y="500042"/>
            <a:ext cx="8572528" cy="16319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Можно так?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Конечно,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</a:t>
            </a:r>
            <a:r>
              <a:rPr lang="ru-RU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НЕТ</a:t>
            </a:r>
            <a:r>
              <a:rPr lang="ru-RU" sz="20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!</a:t>
            </a:r>
            <a:endParaRPr lang="ru-RU" sz="20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~PP2173.WAV">
            <a:hlinkClick r:id="" action="ppaction://media"/>
          </p:cNvPr>
          <p:cNvPicPr>
            <a:picLocks noRot="1" noChangeAspect="1"/>
          </p:cNvPicPr>
          <p:nvPr>
            <a:wavAudioFile r:embed="rId1" name="~PP2173.WAV"/>
          </p:nvPr>
        </p:nvPicPr>
        <p:blipFill>
          <a:blip r:embed="rId4" cstate="email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6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2143116"/>
            <a:ext cx="8229600" cy="139903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Завизжали тормоза,</a:t>
            </a:r>
            <a:br>
              <a:rPr lang="ru-RU" sz="2000" dirty="0" smtClean="0"/>
            </a:br>
            <a:r>
              <a:rPr lang="ru-RU" sz="2000" dirty="0" smtClean="0"/>
              <a:t>И зажмурил ёж глаза.</a:t>
            </a:r>
            <a:endParaRPr lang="ru-RU" sz="2000" dirty="0"/>
          </a:p>
        </p:txBody>
      </p:sp>
      <p:pic>
        <p:nvPicPr>
          <p:cNvPr id="7" name="Содержимое 6" descr="DSC03104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071929" y="928669"/>
            <a:ext cx="4585976" cy="5688000"/>
          </a:xfrm>
        </p:spPr>
      </p:pic>
      <p:pic>
        <p:nvPicPr>
          <p:cNvPr id="8" name="~PP1403.WAV">
            <a:hlinkClick r:id="" action="ppaction://media"/>
          </p:cNvPr>
          <p:cNvPicPr>
            <a:picLocks noRot="1" noChangeAspect="1"/>
          </p:cNvPicPr>
          <p:nvPr>
            <a:wavAudioFile r:embed="rId1" name="~PP1403.WAV"/>
          </p:nvPr>
        </p:nvPicPr>
        <p:blipFill>
          <a:blip r:embed="rId4" cstate="email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6746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>Старый толстый самосвал</a:t>
            </a:r>
            <a:br>
              <a:rPr lang="ru-RU" sz="2200" dirty="0" smtClean="0"/>
            </a:br>
            <a:r>
              <a:rPr lang="ru-RU" sz="2200" dirty="0" err="1" smtClean="0"/>
              <a:t>Забибикал</a:t>
            </a:r>
            <a:r>
              <a:rPr lang="ru-RU" sz="2200" dirty="0" smtClean="0"/>
              <a:t>, зарычал:</a:t>
            </a:r>
            <a:br>
              <a:rPr lang="ru-RU" sz="2200" dirty="0" smtClean="0"/>
            </a:br>
            <a:r>
              <a:rPr lang="ru-RU" sz="2200" dirty="0" smtClean="0"/>
              <a:t>-Еле я остановился,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Чуть с дороги не свалился!</a:t>
            </a:r>
            <a:endParaRPr lang="ru-RU" sz="2200" dirty="0"/>
          </a:p>
        </p:txBody>
      </p:sp>
      <p:pic>
        <p:nvPicPr>
          <p:cNvPr id="4" name="Содержимое 3" descr="DSC03105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428728" y="1571612"/>
            <a:ext cx="6480000" cy="5116799"/>
          </a:xfrm>
        </p:spPr>
      </p:pic>
      <p:pic>
        <p:nvPicPr>
          <p:cNvPr id="6" name="~PP462.WAV">
            <a:hlinkClick r:id="" action="ppaction://media"/>
          </p:cNvPr>
          <p:cNvPicPr>
            <a:picLocks noRot="1" noChangeAspect="1"/>
          </p:cNvPicPr>
          <p:nvPr>
            <a:wavAudioFile r:embed="rId1" name="~PP462.WAV"/>
          </p:nvPr>
        </p:nvPicPr>
        <p:blipFill>
          <a:blip r:embed="rId4" cstate="email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39903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Что, не знаешь правил ты?!</a:t>
            </a:r>
            <a:br>
              <a:rPr lang="ru-RU" sz="2000" dirty="0" smtClean="0"/>
            </a:br>
            <a:r>
              <a:rPr lang="ru-RU" sz="2000" dirty="0" smtClean="0"/>
              <a:t>Ну-ка, быстро, марш учи!</a:t>
            </a:r>
            <a:endParaRPr lang="ru-RU" sz="2000" dirty="0"/>
          </a:p>
        </p:txBody>
      </p:sp>
      <p:pic>
        <p:nvPicPr>
          <p:cNvPr id="4" name="Содержимое 3" descr="DSC03106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214546" y="1214422"/>
            <a:ext cx="4896000" cy="5429288"/>
          </a:xfrm>
        </p:spPr>
      </p:pic>
      <p:pic>
        <p:nvPicPr>
          <p:cNvPr id="5" name="~PP3444.WAV">
            <a:hlinkClick r:id="" action="ppaction://media"/>
          </p:cNvPr>
          <p:cNvPicPr>
            <a:picLocks noRot="1" noChangeAspect="1"/>
          </p:cNvPicPr>
          <p:nvPr>
            <a:wavAudioFile r:embed="rId1" name="~PP3444.WAV"/>
          </p:nvPr>
        </p:nvPicPr>
        <p:blipFill>
          <a:blip r:embed="rId4" cstate="email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6553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Дам тебе я, ёж, совет:</a:t>
            </a:r>
            <a:br>
              <a:rPr lang="ru-RU" sz="2000" dirty="0" smtClean="0"/>
            </a:br>
            <a:r>
              <a:rPr lang="ru-RU" sz="2000" dirty="0" smtClean="0"/>
              <a:t>Не ходи на красный свет!</a:t>
            </a:r>
            <a:endParaRPr lang="ru-RU" sz="2000" dirty="0"/>
          </a:p>
        </p:txBody>
      </p:sp>
      <p:pic>
        <p:nvPicPr>
          <p:cNvPr id="4" name="Содержимое 3" descr="DSC03109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071538" y="1357298"/>
            <a:ext cx="6948000" cy="5211000"/>
          </a:xfrm>
        </p:spPr>
      </p:pic>
      <p:pic>
        <p:nvPicPr>
          <p:cNvPr id="5" name="~PP2844.WAV">
            <a:hlinkClick r:id="" action="ppaction://media"/>
          </p:cNvPr>
          <p:cNvPicPr>
            <a:picLocks noRot="1" noChangeAspect="1"/>
          </p:cNvPicPr>
          <p:nvPr>
            <a:wavAudioFile r:embed="rId1" name="~PP2844.WAV"/>
          </p:nvPr>
        </p:nvPicPr>
        <p:blipFill>
          <a:blip r:embed="rId4" cstate="email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6939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Ёж тихонько пропыхтел:</a:t>
            </a:r>
            <a:br>
              <a:rPr lang="ru-RU" sz="2000" dirty="0" smtClean="0"/>
            </a:br>
            <a:r>
              <a:rPr lang="ru-RU" sz="2000" dirty="0" smtClean="0"/>
              <a:t>Извините, не хотел…</a:t>
            </a:r>
            <a:endParaRPr lang="ru-RU" sz="2000" dirty="0"/>
          </a:p>
        </p:txBody>
      </p:sp>
      <p:pic>
        <p:nvPicPr>
          <p:cNvPr id="4" name="Содержимое 3" descr="DSC03110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071538" y="1357298"/>
            <a:ext cx="7200000" cy="5317594"/>
          </a:xfrm>
        </p:spPr>
      </p:pic>
      <p:pic>
        <p:nvPicPr>
          <p:cNvPr id="5" name="~PP2908.WAV">
            <a:hlinkClick r:id="" action="ppaction://media"/>
          </p:cNvPr>
          <p:cNvPicPr>
            <a:picLocks noRot="1" noChangeAspect="1"/>
          </p:cNvPicPr>
          <p:nvPr>
            <a:wavAudioFile r:embed="rId1" name="~PP2908.WAV"/>
          </p:nvPr>
        </p:nvPicPr>
        <p:blipFill>
          <a:blip r:embed="rId4" cstate="email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8148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Рассказал нам светофор:</a:t>
            </a:r>
            <a:br>
              <a:rPr lang="ru-RU" sz="2000" dirty="0" smtClean="0"/>
            </a:br>
            <a:r>
              <a:rPr lang="ru-RU" sz="2000" dirty="0" smtClean="0"/>
              <a:t>Ёж исправился с тех пор.</a:t>
            </a:r>
            <a:endParaRPr lang="ru-RU" sz="2000" dirty="0"/>
          </a:p>
        </p:txBody>
      </p:sp>
      <p:pic>
        <p:nvPicPr>
          <p:cNvPr id="4" name="Содержимое 3" descr="DSC0311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785786" y="1428736"/>
            <a:ext cx="7488000" cy="5180148"/>
          </a:xfrm>
        </p:spPr>
      </p:pic>
      <p:pic>
        <p:nvPicPr>
          <p:cNvPr id="5" name="~PP132.WAV">
            <a:hlinkClick r:id="" action="ppaction://media"/>
          </p:cNvPr>
          <p:cNvPicPr>
            <a:picLocks noRot="1" noChangeAspect="1"/>
          </p:cNvPicPr>
          <p:nvPr>
            <a:wavAudioFile r:embed="rId1" name="~PP132.WAV"/>
          </p:nvPr>
        </p:nvPicPr>
        <p:blipFill>
          <a:blip r:embed="rId4" cstate="email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0281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правила дорожного движения"/>
          <p:cNvPicPr>
            <a:picLocks noGrp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3000364" y="2928934"/>
            <a:ext cx="5931242" cy="378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0" y="368300"/>
            <a:ext cx="335915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Делаем ребятам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Предостережение:</a:t>
            </a:r>
          </a:p>
          <a:p>
            <a:pPr>
              <a:buNone/>
            </a:pPr>
            <a:r>
              <a:rPr lang="ru-RU" sz="20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Выучите срочно</a:t>
            </a:r>
          </a:p>
          <a:p>
            <a:pPr>
              <a:buNone/>
            </a:pPr>
            <a:r>
              <a:rPr lang="ru-RU" sz="20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Правила движения,</a:t>
            </a:r>
          </a:p>
          <a:p>
            <a:pPr>
              <a:buNone/>
            </a:pPr>
            <a:r>
              <a:rPr lang="ru-RU" sz="20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Чтоб не волновались</a:t>
            </a:r>
          </a:p>
          <a:p>
            <a:pPr>
              <a:buNone/>
            </a:pPr>
            <a:r>
              <a:rPr lang="ru-RU" sz="20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Каждый день родители, </a:t>
            </a:r>
          </a:p>
          <a:p>
            <a:pPr>
              <a:buNone/>
            </a:pPr>
            <a:r>
              <a:rPr lang="ru-RU" sz="20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Чтоб спокойно мчались</a:t>
            </a:r>
          </a:p>
          <a:p>
            <a:pPr>
              <a:buNone/>
            </a:pPr>
            <a:r>
              <a:rPr lang="ru-RU" sz="20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Улицей водители!</a:t>
            </a:r>
            <a:endParaRPr lang="ru-RU" sz="20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~PP800.WAV">
            <a:hlinkClick r:id="" action="ppaction://media"/>
          </p:cNvPr>
          <p:cNvPicPr>
            <a:picLocks noRot="1" noChangeAspect="1"/>
          </p:cNvPicPr>
          <p:nvPr>
            <a:wavAudioFile r:embed="rId1" name="~PP800.WAV"/>
          </p:nvPr>
        </p:nvPicPr>
        <p:blipFill>
          <a:blip r:embed="rId4" cstate="email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8388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Через лес бежит дорога,</a:t>
            </a:r>
            <a:br>
              <a:rPr lang="ru-RU" sz="2000" dirty="0" smtClean="0"/>
            </a:br>
            <a:r>
              <a:rPr lang="ru-RU" sz="2000" dirty="0" smtClean="0"/>
              <a:t>Светофор моргает строго.</a:t>
            </a:r>
            <a:endParaRPr lang="ru-RU" sz="2000" dirty="0"/>
          </a:p>
        </p:txBody>
      </p:sp>
      <p:pic>
        <p:nvPicPr>
          <p:cNvPr id="4" name="Содержимое 3" descr="DSC03095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357290" y="1643050"/>
            <a:ext cx="6840000" cy="5066507"/>
          </a:xfrm>
        </p:spPr>
      </p:pic>
      <p:pic>
        <p:nvPicPr>
          <p:cNvPr id="7" name="~PP92.WAV">
            <a:hlinkClick r:id="" action="ppaction://media"/>
          </p:cNvPr>
          <p:cNvPicPr>
            <a:picLocks noRot="1" noChangeAspect="1"/>
          </p:cNvPicPr>
          <p:nvPr>
            <a:wavAudioFile r:embed="rId1" name="~PP92.WAV"/>
          </p:nvPr>
        </p:nvPicPr>
        <p:blipFill>
          <a:blip r:embed="rId4" cstate="email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8229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 переходу все спешат:</a:t>
            </a:r>
            <a:br>
              <a:rPr lang="ru-RU" sz="2000" dirty="0" smtClean="0"/>
            </a:br>
            <a:r>
              <a:rPr lang="ru-RU" sz="2000" dirty="0" smtClean="0"/>
              <a:t>От ежат и до бельчат.</a:t>
            </a:r>
            <a:endParaRPr lang="ru-RU" sz="2000" dirty="0"/>
          </a:p>
        </p:txBody>
      </p:sp>
      <p:pic>
        <p:nvPicPr>
          <p:cNvPr id="4" name="Содержимое 3" descr="DSC03096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071538" y="1428736"/>
            <a:ext cx="6732000" cy="4971521"/>
          </a:xfrm>
        </p:spPr>
      </p:pic>
      <p:pic>
        <p:nvPicPr>
          <p:cNvPr id="5" name="~PP1666.WAV">
            <a:hlinkClick r:id="" action="ppaction://media"/>
          </p:cNvPr>
          <p:cNvPicPr>
            <a:picLocks noRot="1" noChangeAspect="1"/>
          </p:cNvPicPr>
          <p:nvPr>
            <a:wavAudioFile r:embed="rId1" name="~PP1666.WAV"/>
          </p:nvPr>
        </p:nvPicPr>
        <p:blipFill>
          <a:blip r:embed="rId4" cstate="email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9001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51128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Иногда через дорогу</a:t>
            </a:r>
            <a:br>
              <a:rPr lang="ru-RU" sz="2000" dirty="0" smtClean="0"/>
            </a:br>
            <a:r>
              <a:rPr lang="ru-RU" sz="2000" dirty="0" smtClean="0"/>
              <a:t>Пешеходов очень много. </a:t>
            </a:r>
            <a:br>
              <a:rPr lang="ru-RU" sz="2000" dirty="0" smtClean="0"/>
            </a:br>
            <a:r>
              <a:rPr lang="ru-RU" sz="2000" dirty="0" smtClean="0"/>
              <a:t>Скачут, ходят, пролетают, пробегают, проползают…</a:t>
            </a:r>
            <a:endParaRPr lang="ru-RU" sz="2000" dirty="0"/>
          </a:p>
        </p:txBody>
      </p:sp>
      <p:pic>
        <p:nvPicPr>
          <p:cNvPr id="4" name="Содержимое 3" descr="DSC03097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857224" y="1500174"/>
            <a:ext cx="7452000" cy="5162443"/>
          </a:xfrm>
        </p:spPr>
      </p:pic>
      <p:pic>
        <p:nvPicPr>
          <p:cNvPr id="5" name="~PP2072.WAV">
            <a:hlinkClick r:id="" action="ppaction://media"/>
          </p:cNvPr>
          <p:cNvPicPr>
            <a:picLocks noRot="1" noChangeAspect="1"/>
          </p:cNvPicPr>
          <p:nvPr>
            <a:wavAudioFile r:embed="rId1" name="~PP2072.WAV"/>
          </p:nvPr>
        </p:nvPicPr>
        <p:blipFill>
          <a:blip r:embed="rId4" cstate="email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5096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Мама ёжика учила,</a:t>
            </a:r>
            <a:br>
              <a:rPr lang="ru-RU" sz="2000" dirty="0" smtClean="0"/>
            </a:br>
            <a:r>
              <a:rPr lang="ru-RU" sz="2000" dirty="0" smtClean="0"/>
              <a:t>Мама пальчиком грозила:</a:t>
            </a:r>
            <a:br>
              <a:rPr lang="ru-RU" sz="2000" dirty="0" smtClean="0"/>
            </a:br>
            <a:r>
              <a:rPr lang="ru-RU" sz="2000" dirty="0" smtClean="0"/>
              <a:t>-Помни правила, малыш:</a:t>
            </a:r>
            <a:br>
              <a:rPr lang="ru-RU" sz="2000" dirty="0" smtClean="0"/>
            </a:br>
            <a:r>
              <a:rPr lang="ru-RU" sz="2000" dirty="0" smtClean="0"/>
              <a:t>Если красный свет – стоишь:</a:t>
            </a:r>
            <a:endParaRPr lang="ru-RU" sz="2000" dirty="0"/>
          </a:p>
        </p:txBody>
      </p:sp>
      <p:pic>
        <p:nvPicPr>
          <p:cNvPr id="4" name="Содержимое 3" descr="DSC03098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285852" y="1643050"/>
            <a:ext cx="6948000" cy="5014295"/>
          </a:xfrm>
        </p:spPr>
      </p:pic>
      <p:pic>
        <p:nvPicPr>
          <p:cNvPr id="8" name="~PP3282.WAV">
            <a:hlinkClick r:id="" action="ppaction://media"/>
          </p:cNvPr>
          <p:cNvPicPr>
            <a:picLocks noRot="1" noChangeAspect="1"/>
          </p:cNvPicPr>
          <p:nvPr>
            <a:wavAudioFile r:embed="rId1" name="~PP3282.WAV"/>
          </p:nvPr>
        </p:nvPicPr>
        <p:blipFill>
          <a:blip r:embed="rId4" cstate="email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2973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Если жёлтый – просто жди!</a:t>
            </a:r>
            <a:endParaRPr lang="ru-RU" sz="2000" dirty="0"/>
          </a:p>
        </p:txBody>
      </p:sp>
      <p:pic>
        <p:nvPicPr>
          <p:cNvPr id="4" name="Содержимое 3" descr="DSC03099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071538" y="1357298"/>
            <a:ext cx="7200000" cy="5264790"/>
          </a:xfrm>
        </p:spPr>
      </p:pic>
      <p:pic>
        <p:nvPicPr>
          <p:cNvPr id="5" name="~PP214.WAV">
            <a:hlinkClick r:id="" action="ppaction://media"/>
          </p:cNvPr>
          <p:cNvPicPr>
            <a:picLocks noRot="1" noChangeAspect="1"/>
          </p:cNvPicPr>
          <p:nvPr>
            <a:wavAudioFile r:embed="rId1" name="~PP214.WAV"/>
          </p:nvPr>
        </p:nvPicPr>
        <p:blipFill>
          <a:blip r:embed="rId4" cstate="email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7802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На зелёный – проходи!</a:t>
            </a:r>
            <a:endParaRPr lang="ru-RU" sz="2000" dirty="0"/>
          </a:p>
        </p:txBody>
      </p:sp>
      <p:pic>
        <p:nvPicPr>
          <p:cNvPr id="4" name="Содержимое 3" descr="DSC03100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785786" y="1254758"/>
            <a:ext cx="7632000" cy="5388952"/>
          </a:xfrm>
        </p:spPr>
      </p:pic>
      <p:pic>
        <p:nvPicPr>
          <p:cNvPr id="5" name="~PP3465.WAV">
            <a:hlinkClick r:id="" action="ppaction://media"/>
          </p:cNvPr>
          <p:cNvPicPr>
            <a:picLocks noRot="1" noChangeAspect="1"/>
          </p:cNvPicPr>
          <p:nvPr>
            <a:wavAudioFile r:embed="rId1" name="~PP3465.WAV"/>
          </p:nvPr>
        </p:nvPicPr>
        <p:blipFill>
          <a:blip r:embed="rId4" cstate="email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5588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Непослушный пешеход</a:t>
            </a:r>
            <a:br>
              <a:rPr lang="ru-RU" sz="2000" dirty="0" smtClean="0"/>
            </a:br>
            <a:r>
              <a:rPr lang="ru-RU" sz="2000" dirty="0" smtClean="0"/>
              <a:t>Сделал всё наоборот!</a:t>
            </a:r>
            <a:endParaRPr lang="ru-RU" sz="2000" dirty="0"/>
          </a:p>
        </p:txBody>
      </p:sp>
      <p:pic>
        <p:nvPicPr>
          <p:cNvPr id="4" name="Содержимое 3" descr="DSC0310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071538" y="1357298"/>
            <a:ext cx="7200000" cy="5233514"/>
          </a:xfrm>
        </p:spPr>
      </p:pic>
      <p:pic>
        <p:nvPicPr>
          <p:cNvPr id="5" name="~PP147.WAV">
            <a:hlinkClick r:id="" action="ppaction://media"/>
          </p:cNvPr>
          <p:cNvPicPr>
            <a:picLocks noRot="1" noChangeAspect="1"/>
          </p:cNvPicPr>
          <p:nvPr>
            <a:wavAudioFile r:embed="rId1" name="~PP147.WAV"/>
          </p:nvPr>
        </p:nvPicPr>
        <p:blipFill>
          <a:blip r:embed="rId4" cstate="email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7132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Ёжик очень торопился</a:t>
            </a:r>
            <a:endParaRPr lang="ru-RU" sz="2000" dirty="0"/>
          </a:p>
        </p:txBody>
      </p:sp>
      <p:pic>
        <p:nvPicPr>
          <p:cNvPr id="4" name="Содержимое 3" descr="DSC03102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000100" y="1142984"/>
            <a:ext cx="7236000" cy="5499367"/>
          </a:xfrm>
        </p:spPr>
      </p:pic>
      <p:pic>
        <p:nvPicPr>
          <p:cNvPr id="8" name="~PP1584.WAV">
            <a:hlinkClick r:id="" action="ppaction://media"/>
          </p:cNvPr>
          <p:cNvPicPr>
            <a:picLocks noRot="1" noChangeAspect="1"/>
          </p:cNvPicPr>
          <p:nvPr>
            <a:wavAudioFile r:embed="rId1" name="~PP1584.WAV"/>
          </p:nvPr>
        </p:nvPicPr>
        <p:blipFill>
          <a:blip r:embed="rId4" cstate="email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388</TotalTime>
  <Words>116</Words>
  <Application>Microsoft Office PowerPoint</Application>
  <PresentationFormat>Экран (4:3)</PresentationFormat>
  <Paragraphs>32</Paragraphs>
  <Slides>18</Slides>
  <Notes>0</Notes>
  <HiddenSlides>0</HiddenSlides>
  <MMClips>18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Яркая</vt:lpstr>
      <vt:lpstr>Азбука дорожного движения Инсценировка стихотворения И.Гуриной «Непослушный пешеход»</vt:lpstr>
      <vt:lpstr>Через лес бежит дорога, Светофор моргает строго.</vt:lpstr>
      <vt:lpstr>К переходу все спешат: От ежат и до бельчат.</vt:lpstr>
      <vt:lpstr>Иногда через дорогу Пешеходов очень много.  Скачут, ходят, пролетают, пробегают, проползают…</vt:lpstr>
      <vt:lpstr>Мама ёжика учила, Мама пальчиком грозила: -Помни правила, малыш: Если красный свет – стоишь:</vt:lpstr>
      <vt:lpstr>Если жёлтый – просто жди!</vt:lpstr>
      <vt:lpstr>На зелёный – проходи!</vt:lpstr>
      <vt:lpstr>Непослушный пешеход Сделал всё наоборот!</vt:lpstr>
      <vt:lpstr>Ёжик очень торопился</vt:lpstr>
      <vt:lpstr>И клубочком покатился Прямиком на красный свет!</vt:lpstr>
      <vt:lpstr>Слайд 11</vt:lpstr>
      <vt:lpstr>Завизжали тормоза, И зажмурил ёж глаза.</vt:lpstr>
      <vt:lpstr>Старый толстый самосвал Забибикал, зарычал: -Еле я остановился, Чуть с дороги не свалился!</vt:lpstr>
      <vt:lpstr>Что, не знаешь правил ты?! Ну-ка, быстро, марш учи!</vt:lpstr>
      <vt:lpstr>Дам тебе я, ёж, совет: Не ходи на красный свет!</vt:lpstr>
      <vt:lpstr>Ёж тихонько пропыхтел: Извините, не хотел…</vt:lpstr>
      <vt:lpstr>Рассказал нам светофор: Ёж исправился с тех пор.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Азбука дорожного движения Инсценировка стихотворения И.Гуриной «Непослушный пешеход»</dc:title>
  <dc:creator>Светлана</dc:creator>
  <cp:lastModifiedBy>Методический кабинет</cp:lastModifiedBy>
  <cp:revision>48</cp:revision>
  <dcterms:created xsi:type="dcterms:W3CDTF">2013-01-16T17:05:17Z</dcterms:created>
  <dcterms:modified xsi:type="dcterms:W3CDTF">2002-01-01T01:14:25Z</dcterms:modified>
</cp:coreProperties>
</file>