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3" r:id="rId9"/>
    <p:sldId id="269" r:id="rId10"/>
    <p:sldId id="270" r:id="rId11"/>
    <p:sldId id="271" r:id="rId12"/>
    <p:sldId id="275" r:id="rId13"/>
    <p:sldId id="274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E5237A-674B-42E1-9F3D-571EEB634DE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191037" cy="257028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«Вежливые слова»</a:t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4000" dirty="0" smtClean="0"/>
              <a:t>(</a:t>
            </a:r>
            <a:r>
              <a:rPr lang="ru-RU" sz="4000" dirty="0"/>
              <a:t>з</a:t>
            </a:r>
            <a:r>
              <a:rPr lang="ru-RU" sz="4000" dirty="0" smtClean="0"/>
              <a:t>агадки для детей)</a:t>
            </a:r>
            <a:br>
              <a:rPr lang="ru-RU" sz="4000" dirty="0" smtClean="0"/>
            </a:br>
            <a:r>
              <a:rPr lang="ru-RU" sz="4400" dirty="0" smtClean="0">
                <a:solidFill>
                  <a:schemeClr val="tx2"/>
                </a:solidFill>
              </a:rPr>
              <a:t>Олеся Емельянова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5819707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МКОУ «СОШ №1» г. Николаевска Волгоградской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764704"/>
            <a:ext cx="712879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Муха </a:t>
            </a:r>
            <a:r>
              <a:rPr lang="ru-RU" sz="2800" dirty="0" err="1"/>
              <a:t>Жу</a:t>
            </a:r>
            <a:r>
              <a:rPr lang="ru-RU" sz="2800" dirty="0"/>
              <a:t>, хоть не хотела,</a:t>
            </a:r>
          </a:p>
          <a:p>
            <a:pPr marL="0" indent="0">
              <a:buNone/>
            </a:pPr>
            <a:r>
              <a:rPr lang="ru-RU" sz="2800" dirty="0"/>
              <a:t>В скорый поезд залетела.</a:t>
            </a:r>
          </a:p>
          <a:p>
            <a:pPr marL="0" indent="0">
              <a:buNone/>
            </a:pPr>
            <a:r>
              <a:rPr lang="ru-RU" sz="2800" dirty="0"/>
              <a:t>Ей букашки Фло и </a:t>
            </a:r>
            <a:r>
              <a:rPr lang="ru-RU" sz="2800" dirty="0" err="1"/>
              <a:t>Фти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Скажут: «…»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Доброго </a:t>
            </a:r>
            <a:r>
              <a:rPr lang="ru-RU" sz="6000" b="1" i="1" dirty="0">
                <a:solidFill>
                  <a:schemeClr val="tx2"/>
                </a:solidFill>
              </a:rPr>
              <a:t>пути</a:t>
            </a:r>
            <a:r>
              <a:rPr lang="ru-RU" sz="6000" b="1" i="1" dirty="0" smtClean="0">
                <a:solidFill>
                  <a:schemeClr val="tx2"/>
                </a:solidFill>
              </a:rPr>
              <a:t>!</a:t>
            </a:r>
            <a:endParaRPr lang="ru-RU" sz="60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51">
            <a:off x="6088143" y="952213"/>
            <a:ext cx="1774539" cy="192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77072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836712"/>
            <a:ext cx="6340029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Дал Ивану царь </a:t>
            </a:r>
            <a:r>
              <a:rPr lang="ru-RU" sz="2800" dirty="0" err="1"/>
              <a:t>Гундей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За спасенье пять гвоздей,</a:t>
            </a:r>
          </a:p>
          <a:p>
            <a:pPr marL="0" indent="0">
              <a:buNone/>
            </a:pPr>
            <a:r>
              <a:rPr lang="ru-RU" sz="2800" dirty="0"/>
              <a:t>А Иванушка царю</a:t>
            </a:r>
          </a:p>
          <a:p>
            <a:pPr marL="0" indent="0">
              <a:buNone/>
            </a:pPr>
            <a:r>
              <a:rPr lang="ru-RU" sz="2800" dirty="0"/>
              <a:t>Говорит: «…»</a:t>
            </a: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Благодарю!</a:t>
            </a:r>
            <a:endParaRPr lang="ru-RU" sz="60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5040"/>
            <a:ext cx="1944216" cy="195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119">
            <a:off x="5995596" y="991249"/>
            <a:ext cx="775358" cy="33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1763">
            <a:off x="7308304" y="1155604"/>
            <a:ext cx="1030423" cy="7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241">
            <a:off x="7432940" y="2533947"/>
            <a:ext cx="753564" cy="5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103">
            <a:off x="4855902" y="2060848"/>
            <a:ext cx="1034323" cy="7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881">
            <a:off x="6300193" y="1935334"/>
            <a:ext cx="936104" cy="6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1" y="2204864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908720"/>
            <a:ext cx="727280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Бык ромашек накосил</a:t>
            </a:r>
          </a:p>
          <a:p>
            <a:pPr marL="0" indent="0">
              <a:buNone/>
            </a:pPr>
            <a:r>
              <a:rPr lang="ru-RU" sz="2800" dirty="0"/>
              <a:t>И барана пригласил.</a:t>
            </a:r>
          </a:p>
          <a:p>
            <a:pPr marL="0" indent="0">
              <a:buNone/>
            </a:pPr>
            <a:r>
              <a:rPr lang="ru-RU" sz="2800" dirty="0"/>
              <a:t>Тот один съел угощенье,</a:t>
            </a:r>
          </a:p>
          <a:p>
            <a:pPr marL="0" indent="0">
              <a:buNone/>
            </a:pPr>
            <a:r>
              <a:rPr lang="ru-RU" sz="2800" dirty="0"/>
              <a:t>Но сказал: «…»</a:t>
            </a:r>
          </a:p>
          <a:p>
            <a:pPr marL="0" indent="0">
              <a:buNone/>
            </a:pPr>
            <a:r>
              <a:rPr lang="ru-RU" sz="6500" b="1" i="1" dirty="0" smtClean="0">
                <a:solidFill>
                  <a:schemeClr val="tx2"/>
                </a:solidFill>
              </a:rPr>
              <a:t>Прошу </a:t>
            </a:r>
            <a:r>
              <a:rPr lang="ru-RU" sz="6500" b="1" i="1" dirty="0">
                <a:solidFill>
                  <a:schemeClr val="tx2"/>
                </a:solidFill>
              </a:rPr>
              <a:t>прощенья</a:t>
            </a:r>
            <a:r>
              <a:rPr lang="ru-RU" sz="6500" b="1" i="1" dirty="0" smtClean="0">
                <a:solidFill>
                  <a:schemeClr val="tx2"/>
                </a:solidFill>
              </a:rPr>
              <a:t>!</a:t>
            </a:r>
            <a:endParaRPr lang="ru-RU" sz="65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5" y="4077072"/>
            <a:ext cx="1848594" cy="19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836712"/>
            <a:ext cx="7276133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болота крокодил</a:t>
            </a:r>
          </a:p>
          <a:p>
            <a:pPr marL="0" indent="0">
              <a:buNone/>
            </a:pPr>
            <a:r>
              <a:rPr lang="ru-RU" sz="2800" dirty="0"/>
              <a:t>Дольше всех не выходил.</a:t>
            </a:r>
          </a:p>
          <a:p>
            <a:pPr marL="0" indent="0">
              <a:buNone/>
            </a:pPr>
            <a:r>
              <a:rPr lang="ru-RU" sz="2800" dirty="0"/>
              <a:t>Члены жабьего совета</a:t>
            </a:r>
          </a:p>
          <a:p>
            <a:pPr marL="0" indent="0">
              <a:buNone/>
            </a:pPr>
            <a:r>
              <a:rPr lang="ru-RU" sz="2800" dirty="0"/>
              <a:t>Дали приз ему за это –</a:t>
            </a:r>
          </a:p>
          <a:p>
            <a:pPr marL="0" indent="0">
              <a:buNone/>
            </a:pPr>
            <a:r>
              <a:rPr lang="ru-RU" sz="2800" dirty="0"/>
              <a:t>Наградили попугаем</a:t>
            </a:r>
          </a:p>
          <a:p>
            <a:pPr marL="0" indent="0">
              <a:buNone/>
            </a:pPr>
            <a:r>
              <a:rPr lang="ru-RU" sz="2800" dirty="0"/>
              <a:t>И кричали: «…»</a:t>
            </a:r>
          </a:p>
          <a:p>
            <a:pPr marL="0" indent="0" algn="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Поздравляем!</a:t>
            </a:r>
            <a:endParaRPr lang="ru-RU" sz="60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80" y="836712"/>
            <a:ext cx="1143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509120"/>
            <a:ext cx="1589335" cy="13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836712"/>
            <a:ext cx="7488832" cy="4886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 smtClean="0"/>
              <a:t>Олениху</a:t>
            </a:r>
            <a:r>
              <a:rPr lang="ru-RU" sz="2800" dirty="0" smtClean="0"/>
              <a:t> в два часа</a:t>
            </a:r>
          </a:p>
          <a:p>
            <a:pPr marL="0" indent="0">
              <a:buNone/>
            </a:pPr>
            <a:r>
              <a:rPr lang="ru-RU" sz="2800" dirty="0" smtClean="0"/>
              <a:t>Навестить пришла лиса.</a:t>
            </a:r>
          </a:p>
          <a:p>
            <a:pPr marL="0" indent="0">
              <a:buNone/>
            </a:pPr>
            <a:r>
              <a:rPr lang="ru-RU" sz="2800" dirty="0" smtClean="0"/>
              <a:t>Оленята и олень</a:t>
            </a:r>
          </a:p>
          <a:p>
            <a:pPr marL="0" indent="0">
              <a:buNone/>
            </a:pPr>
            <a:r>
              <a:rPr lang="ru-RU" sz="2800" dirty="0" smtClean="0"/>
              <a:t>Ей сказали …</a:t>
            </a: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Добрый день!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073236" cy="22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503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908720"/>
            <a:ext cx="7344816" cy="48862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 закате мотылёк</a:t>
            </a:r>
          </a:p>
          <a:p>
            <a:pPr marL="0" indent="0">
              <a:buNone/>
            </a:pPr>
            <a:r>
              <a:rPr lang="ru-RU" sz="2800" dirty="0" smtClean="0"/>
              <a:t>Залетел на огонёк.</a:t>
            </a:r>
          </a:p>
          <a:p>
            <a:pPr marL="0" indent="0">
              <a:buNone/>
            </a:pPr>
            <a:r>
              <a:rPr lang="ru-RU" sz="2800" dirty="0" smtClean="0"/>
              <a:t>Мы, конечно, рады встрече,</a:t>
            </a:r>
          </a:p>
          <a:p>
            <a:pPr marL="0" indent="0">
              <a:buNone/>
            </a:pPr>
            <a:r>
              <a:rPr lang="ru-RU" sz="2800" dirty="0" smtClean="0"/>
              <a:t>Скажем гостю 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Добрый вечер!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831">
            <a:off x="5652774" y="1755796"/>
            <a:ext cx="2398355" cy="16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18" y="1441423"/>
            <a:ext cx="1611635" cy="18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908719"/>
            <a:ext cx="7272808" cy="530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Встретив зайку ёж – сосед</a:t>
            </a:r>
          </a:p>
          <a:p>
            <a:pPr marL="0" indent="0">
              <a:buNone/>
            </a:pPr>
            <a:r>
              <a:rPr lang="ru-RU" sz="3600" dirty="0" smtClean="0"/>
              <a:t>Говорит ему: « ….»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Привет!</a:t>
            </a:r>
          </a:p>
          <a:p>
            <a:pPr marL="0" indent="0" algn="ctr">
              <a:buNone/>
            </a:pPr>
            <a:r>
              <a:rPr lang="ru-RU" sz="3600" dirty="0" smtClean="0"/>
              <a:t>А его сосед ушастый</a:t>
            </a:r>
          </a:p>
          <a:p>
            <a:pPr marL="0" indent="0" algn="ctr">
              <a:buNone/>
            </a:pPr>
            <a:r>
              <a:rPr lang="ru-RU" sz="3600" dirty="0" smtClean="0"/>
              <a:t>Отвечает: «Ёжик,…»</a:t>
            </a:r>
          </a:p>
          <a:p>
            <a:pPr marL="0" indent="0" algn="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з</a:t>
            </a:r>
            <a:r>
              <a:rPr lang="ru-RU" sz="6000" b="1" i="1" dirty="0" smtClean="0">
                <a:solidFill>
                  <a:schemeClr val="tx2"/>
                </a:solidFill>
              </a:rPr>
              <a:t>дравствуй 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348908" cy="24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7" y="836712"/>
            <a:ext cx="7181403" cy="51132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К </a:t>
            </a:r>
            <a:r>
              <a:rPr lang="ru-RU" sz="2800" dirty="0" err="1" smtClean="0"/>
              <a:t>Осминожке</a:t>
            </a:r>
            <a:r>
              <a:rPr lang="ru-RU" sz="2800" dirty="0" smtClean="0"/>
              <a:t> Камбала</a:t>
            </a:r>
          </a:p>
          <a:p>
            <a:pPr marL="0" indent="0">
              <a:buNone/>
            </a:pPr>
            <a:r>
              <a:rPr lang="ru-RU" sz="2800" dirty="0" smtClean="0"/>
              <a:t>В понедельник заплыла,</a:t>
            </a:r>
          </a:p>
          <a:p>
            <a:pPr marL="0" indent="0">
              <a:buNone/>
            </a:pPr>
            <a:r>
              <a:rPr lang="ru-RU" sz="2800" dirty="0" smtClean="0"/>
              <a:t>А во вторник на прощанье</a:t>
            </a:r>
          </a:p>
          <a:p>
            <a:pPr marL="0" indent="0">
              <a:buNone/>
            </a:pPr>
            <a:r>
              <a:rPr lang="ru-RU" sz="2800" dirty="0" smtClean="0"/>
              <a:t>Ей сказала: « …»</a:t>
            </a:r>
            <a:endParaRPr lang="ru-RU" dirty="0" smtClean="0"/>
          </a:p>
          <a:p>
            <a:pPr marL="0" indent="0" algn="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До свидания</a:t>
            </a:r>
            <a:r>
              <a:rPr lang="ru-RU" sz="6000" dirty="0" smtClean="0">
                <a:solidFill>
                  <a:schemeClr val="tx2"/>
                </a:solidFill>
              </a:rPr>
              <a:t>!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1" y="4005064"/>
            <a:ext cx="2057343" cy="19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908720"/>
            <a:ext cx="741682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Неуклюжий песик Костик</a:t>
            </a:r>
          </a:p>
          <a:p>
            <a:pPr marL="0" indent="0">
              <a:buNone/>
            </a:pPr>
            <a:r>
              <a:rPr lang="ru-RU" sz="2800" dirty="0" smtClean="0"/>
              <a:t>Мышке наступил на хвостик.</a:t>
            </a:r>
          </a:p>
          <a:p>
            <a:pPr marL="0" indent="0">
              <a:buNone/>
            </a:pPr>
            <a:r>
              <a:rPr lang="ru-RU" sz="2800" dirty="0" smtClean="0"/>
              <a:t>Поругались бы они,</a:t>
            </a:r>
          </a:p>
          <a:p>
            <a:pPr marL="0" indent="0">
              <a:buNone/>
            </a:pPr>
            <a:r>
              <a:rPr lang="ru-RU" sz="2800" dirty="0" smtClean="0"/>
              <a:t>Но сказал он: «…»</a:t>
            </a: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Извини!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1864221" cy="18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719064" cy="17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3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488832" cy="5355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Трясогузка с бережка</a:t>
            </a:r>
          </a:p>
          <a:p>
            <a:pPr marL="0" indent="0">
              <a:buNone/>
            </a:pPr>
            <a:r>
              <a:rPr lang="ru-RU" sz="2800" dirty="0" smtClean="0"/>
              <a:t>Уронила червяка,</a:t>
            </a:r>
          </a:p>
          <a:p>
            <a:pPr marL="0" indent="0">
              <a:buNone/>
            </a:pPr>
            <a:r>
              <a:rPr lang="ru-RU" sz="2800" dirty="0" smtClean="0"/>
              <a:t>И за угощенье рыба</a:t>
            </a:r>
          </a:p>
          <a:p>
            <a:pPr marL="0" indent="0">
              <a:buNone/>
            </a:pPr>
            <a:r>
              <a:rPr lang="ru-RU" sz="2800" dirty="0" smtClean="0"/>
              <a:t>Ей </a:t>
            </a:r>
            <a:r>
              <a:rPr lang="ru-RU" sz="2800" dirty="0" err="1" smtClean="0"/>
              <a:t>пробулькала</a:t>
            </a:r>
            <a:r>
              <a:rPr lang="ru-RU" sz="2800" dirty="0" smtClean="0"/>
              <a:t>: « …»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Спасибо!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892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483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980728"/>
            <a:ext cx="6688138" cy="48148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Чудно пел среди ветвей</a:t>
            </a:r>
          </a:p>
          <a:p>
            <a:pPr marL="0" indent="0">
              <a:buNone/>
            </a:pPr>
            <a:r>
              <a:rPr lang="ru-RU" sz="2800" dirty="0" smtClean="0"/>
              <a:t>Голосистый </a:t>
            </a:r>
            <a:r>
              <a:rPr lang="ru-RU" sz="2800" dirty="0"/>
              <a:t>соловей,</a:t>
            </a:r>
          </a:p>
          <a:p>
            <a:pPr marL="0" indent="0">
              <a:buNone/>
            </a:pPr>
            <a:r>
              <a:rPr lang="ru-RU" sz="2800" dirty="0"/>
              <a:t>И ему на всю дубраву</a:t>
            </a:r>
          </a:p>
          <a:p>
            <a:pPr marL="0" indent="0">
              <a:buNone/>
            </a:pPr>
            <a:r>
              <a:rPr lang="ru-RU" sz="2800" dirty="0"/>
              <a:t>Воробьи кричали: «…»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Браво!</a:t>
            </a:r>
            <a:endParaRPr lang="ru-RU" sz="60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887789" cy="20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7162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7" y="908720"/>
            <a:ext cx="7056784" cy="51845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/>
              <a:t>Толстая корова </a:t>
            </a:r>
            <a:r>
              <a:rPr lang="ru-RU" sz="2800" dirty="0" err="1"/>
              <a:t>Лула</a:t>
            </a:r>
            <a:endParaRPr lang="ru-RU" sz="2800" dirty="0"/>
          </a:p>
          <a:p>
            <a:pPr marL="0" indent="0" algn="r">
              <a:buNone/>
            </a:pPr>
            <a:r>
              <a:rPr lang="ru-RU" sz="2800" dirty="0"/>
              <a:t>Ела сено и чихнула.</a:t>
            </a:r>
          </a:p>
          <a:p>
            <a:pPr marL="0" indent="0" algn="r">
              <a:buNone/>
            </a:pPr>
            <a:r>
              <a:rPr lang="ru-RU" sz="2800" dirty="0"/>
              <a:t>Чтобы не чихала снова,</a:t>
            </a:r>
          </a:p>
          <a:p>
            <a:pPr marL="0" indent="0" algn="r">
              <a:buNone/>
            </a:pPr>
            <a:r>
              <a:rPr lang="ru-RU" sz="2800" dirty="0"/>
              <a:t>Мы ей скажем: «…»</a:t>
            </a: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Будь </a:t>
            </a:r>
            <a:r>
              <a:rPr lang="ru-RU" sz="6000" b="1" i="1" dirty="0">
                <a:solidFill>
                  <a:schemeClr val="tx2"/>
                </a:solidFill>
              </a:rPr>
              <a:t>здорова</a:t>
            </a:r>
            <a:r>
              <a:rPr lang="ru-RU" sz="6000" b="1" i="1" dirty="0" smtClean="0">
                <a:solidFill>
                  <a:schemeClr val="tx2"/>
                </a:solidFill>
              </a:rPr>
              <a:t>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764704"/>
            <a:ext cx="7272808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Говорит лиса Матрона</a:t>
            </a:r>
          </a:p>
          <a:p>
            <a:pPr marL="0" indent="0">
              <a:buNone/>
            </a:pPr>
            <a:r>
              <a:rPr lang="ru-RU" sz="2800" dirty="0" smtClean="0"/>
              <a:t>«Отдавай мне сыр, ворона!</a:t>
            </a:r>
          </a:p>
          <a:p>
            <a:pPr marL="0" indent="0">
              <a:buNone/>
            </a:pPr>
            <a:r>
              <a:rPr lang="ru-RU" sz="2800" dirty="0" smtClean="0"/>
              <a:t>Сыр большой, а ты мала!</a:t>
            </a:r>
          </a:p>
          <a:p>
            <a:pPr marL="0" indent="0">
              <a:buNone/>
            </a:pPr>
            <a:r>
              <a:rPr lang="ru-RU" sz="2800" dirty="0" smtClean="0"/>
              <a:t>Всем скажу, что не дала!»</a:t>
            </a:r>
          </a:p>
          <a:p>
            <a:pPr marL="0" indent="0">
              <a:buNone/>
            </a:pPr>
            <a:r>
              <a:rPr lang="ru-RU" sz="2800" dirty="0" smtClean="0"/>
              <a:t>Ты, лиса, не жалуйся,</a:t>
            </a:r>
          </a:p>
          <a:p>
            <a:pPr marL="0" indent="0">
              <a:buNone/>
            </a:pPr>
            <a:r>
              <a:rPr lang="ru-RU" sz="2800" smtClean="0"/>
              <a:t>А скажи: « …»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Пожалуйста!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74796"/>
            <a:ext cx="27093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836712"/>
            <a:ext cx="6912768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Бегемот и Слон, поверь,</a:t>
            </a:r>
          </a:p>
          <a:p>
            <a:pPr marL="0" indent="0">
              <a:buNone/>
            </a:pPr>
            <a:r>
              <a:rPr lang="ru-RU" sz="2800" dirty="0"/>
              <a:t>Не пролезут вместе в дверь.</a:t>
            </a:r>
          </a:p>
          <a:p>
            <a:pPr marL="0" indent="0">
              <a:buNone/>
            </a:pPr>
            <a:r>
              <a:rPr lang="ru-RU" sz="2800" dirty="0"/>
              <a:t>Тот, кто вежливей, сейчас</a:t>
            </a:r>
          </a:p>
          <a:p>
            <a:pPr marL="0" indent="0">
              <a:buNone/>
            </a:pPr>
            <a:r>
              <a:rPr lang="ru-RU" sz="2800" dirty="0"/>
              <a:t>Скажет: «Только…»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/>
                </a:solidFill>
              </a:rPr>
              <a:t>после </a:t>
            </a:r>
            <a:r>
              <a:rPr lang="ru-RU" sz="6000" b="1" i="1" dirty="0">
                <a:solidFill>
                  <a:schemeClr val="tx2"/>
                </a:solidFill>
              </a:rPr>
              <a:t>вас</a:t>
            </a:r>
            <a:r>
              <a:rPr lang="ru-RU" sz="6000" b="1" i="1" dirty="0" smtClean="0">
                <a:solidFill>
                  <a:schemeClr val="tx2"/>
                </a:solidFill>
              </a:rPr>
              <a:t>!</a:t>
            </a:r>
            <a:endParaRPr lang="ru-RU" sz="6000" b="1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1599363" cy="20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90" y="4062784"/>
            <a:ext cx="1362422" cy="181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239</TotalTime>
  <Words>324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«Вежливые слова» (загадки для детей) Олеся Емельянова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2012-03-28T16:48:49Z</dcterms:created>
  <dcterms:modified xsi:type="dcterms:W3CDTF">2012-03-29T18:17:50Z</dcterms:modified>
</cp:coreProperties>
</file>