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D6FCE-ED81-4F2A-B546-87245F24B4E3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C751D-14A3-497D-9841-A56F1CB13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8;&#1072;&#1073;&#1086;&#1090;&#1072;\&#1052;&#1086;&#1080;%20&#1079;&#1072;&#1085;&#1103;&#1090;&#1080;&#1103;\&#1047;&#1072;&#1085;&#1103;&#1090;&#1080;&#1077;%20&#1047;&#1080;&#1084;&#1085;&#1080;&#1077;%20&#1079;&#1072;&#1073;&#1072;&#1074;&#1099;\kaby_ne_bylo_zi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normal_%E7%E8%EC%E0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8229600" cy="5943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381000"/>
            <a:ext cx="807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Зимние забавы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0_67f83_3bb64c05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025"/>
            <a:ext cx="4267200" cy="6382095"/>
          </a:xfrm>
          <a:prstGeom prst="rect">
            <a:avLst/>
          </a:prstGeom>
          <a:noFill/>
        </p:spPr>
      </p:pic>
      <p:pic>
        <p:nvPicPr>
          <p:cNvPr id="5" name="Picture 2" descr="C:\Users\User\Desktop\0_d49a7_1aad5b6e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6853"/>
            <a:ext cx="4038600" cy="6376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artlib_gallery-19623-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5453"/>
            <a:ext cx="8360989" cy="6293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ac7bf3f9452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534400" cy="6258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befef7d71d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81000"/>
            <a:ext cx="8382000" cy="60367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артинки\новый год\ngdetpic2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351884"/>
            <a:ext cx="6629400" cy="6364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Картинки\новый год\merry-christmas-1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533400"/>
            <a:ext cx="8554508" cy="559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Картинки\масленица\Масленица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508"/>
            <a:ext cx="3048000" cy="3459892"/>
          </a:xfrm>
          <a:prstGeom prst="rect">
            <a:avLst/>
          </a:prstGeom>
          <a:noFill/>
        </p:spPr>
      </p:pic>
      <p:pic>
        <p:nvPicPr>
          <p:cNvPr id="4099" name="Picture 3" descr="C:\Users\User\Desktop\Картинки\масленица\Масленица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3400" y="3276599"/>
            <a:ext cx="2971800" cy="3397239"/>
          </a:xfrm>
          <a:prstGeom prst="rect">
            <a:avLst/>
          </a:prstGeom>
          <a:noFill/>
        </p:spPr>
      </p:pic>
      <p:pic>
        <p:nvPicPr>
          <p:cNvPr id="4100" name="Picture 4" descr="C:\Users\User\Desktop\Картинки\масленица\Маслен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33400"/>
            <a:ext cx="51054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Картинки\новый год\ngdetwp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236" y="304800"/>
            <a:ext cx="8484964" cy="631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User\Desktop\487949_5ea18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8588"/>
            <a:ext cx="8458200" cy="6424612"/>
          </a:xfrm>
          <a:prstGeom prst="rect">
            <a:avLst/>
          </a:prstGeom>
          <a:noFill/>
        </p:spPr>
      </p:pic>
      <p:pic>
        <p:nvPicPr>
          <p:cNvPr id="4" name="kaby_ne_bylo_z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96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02lab37091252127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18" y="227394"/>
            <a:ext cx="8443782" cy="6249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1291832178_a0znrjs7zcothno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54" y="169362"/>
            <a:ext cx="8707646" cy="638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635642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41" y="381000"/>
            <a:ext cx="853781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</Words>
  <Application>Microsoft Office PowerPoint</Application>
  <PresentationFormat>Экран (4:3)</PresentationFormat>
  <Paragraphs>1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МАРУСЯ</dc:creator>
  <cp:lastModifiedBy>User</cp:lastModifiedBy>
  <cp:revision>10</cp:revision>
  <dcterms:created xsi:type="dcterms:W3CDTF">2012-01-16T10:32:04Z</dcterms:created>
  <dcterms:modified xsi:type="dcterms:W3CDTF">2012-05-14T22:00:55Z</dcterms:modified>
</cp:coreProperties>
</file>