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CC0099"/>
    <a:srgbClr val="FFCC00"/>
    <a:srgbClr val="003300"/>
    <a:srgbClr val="FF6600"/>
    <a:srgbClr val="00CC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72560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2285992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</a:rPr>
              <a:t>Занятие 1.</a:t>
            </a:r>
            <a:endParaRPr lang="ru-RU" sz="8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дкий утёнок к статье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29684" cy="6143668"/>
          </a:xfrm>
        </p:spPr>
        <p:txBody>
          <a:bodyPr>
            <a:normAutofit fontScale="90000"/>
          </a:bodyPr>
          <a:lstStyle/>
          <a:p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1</a:t>
            </a:r>
            <a:b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Что значит относиться друг к другу по-братски?</a:t>
            </a:r>
            <a:br>
              <a:rPr lang="ru-RU" sz="49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49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Приведите примеры, когда люди не признавались свобод­ными от рождения.</a:t>
            </a:r>
            <a:br>
              <a:rPr lang="ru-RU" sz="49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8715436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357430"/>
            <a:ext cx="5659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Занятие 3.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5000660" cy="621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7818" y="2071678"/>
            <a:ext cx="4517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Статья 2.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лтычих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5545183" cy="6429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5857884" y="2285992"/>
            <a:ext cx="3286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Дарья Салтыкова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стасья Шумск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4929222" cy="6286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6380" y="2714620"/>
            <a:ext cx="3571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Настасья 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</a:rPr>
              <a:t>Шумская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. А. Достоевс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786347" cy="621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504" y="2643182"/>
            <a:ext cx="40004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  М.А.</a:t>
            </a:r>
          </a:p>
          <a:p>
            <a:r>
              <a:rPr lang="ru-RU" sz="4400" dirty="0" smtClean="0"/>
              <a:t>Достоевский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дкий утёнок к статье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5608546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2</a:t>
            </a:r>
            <a:b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Что такое социальное происхождение?</a:t>
            </a:r>
            <a:b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Приведите примеры лишения граждан каких-либо прав из-за их принадлежности к другой расе или политических убеждений.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3372" y="2428868"/>
            <a:ext cx="3659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Занятие 4.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72074"/>
            <a:ext cx="8183880" cy="1500198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Принята ООН 10декабря 1948года</a:t>
            </a:r>
            <a:endParaRPr lang="ru-RU" sz="4800" b="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Содержимое 3" descr="Декларац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428604"/>
            <a:ext cx="4357718" cy="46434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3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4929222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4942" y="2857496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Статья 3.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бийство бабуш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4429156" cy="6215106"/>
          </a:xfrm>
          <a:prstGeom prst="rect">
            <a:avLst/>
          </a:prstGeom>
        </p:spPr>
      </p:pic>
      <p:pic>
        <p:nvPicPr>
          <p:cNvPr id="3" name="Рисунок 2" descr="Убийство вол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7166"/>
            <a:ext cx="4286248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ёну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6000792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3</a:t>
            </a:r>
            <a:b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4400" b="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Что такое личная</a:t>
            </a:r>
            <a:br>
              <a:rPr lang="ru-RU" sz="4400" b="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</a:br>
            <a:r>
              <a:rPr lang="ru-RU" sz="4400" b="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неприкосновенность?</a:t>
            </a:r>
            <a:br>
              <a:rPr lang="ru-RU" sz="4400" b="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</a:br>
            <a:r>
              <a:rPr lang="ru-RU" sz="4400" b="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Вспомните примеры из сказок, в которых нарушалось пра­во на личную неприкосновенность, жизнь и свободу.</a:t>
            </a:r>
            <a:r>
              <a:rPr lang="ru-RU" sz="4000" b="0" dirty="0" smtClean="0">
                <a:effectLst/>
              </a:rPr>
              <a:t/>
            </a:r>
            <a:br>
              <a:rPr lang="ru-RU" sz="4000" b="0" dirty="0" smtClean="0">
                <a:effectLst/>
              </a:rPr>
            </a:br>
            <a:r>
              <a:rPr lang="ru-RU" sz="4000" b="0" dirty="0" smtClean="0">
                <a:effectLst/>
              </a:rPr>
              <a:t/>
            </a:r>
            <a:br>
              <a:rPr lang="ru-RU" sz="4000" b="0" dirty="0" smtClean="0">
                <a:effectLst/>
              </a:rPr>
            </a:br>
            <a:endParaRPr lang="ru-RU" sz="4000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блица прав челове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86439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62022"/>
            <a:ext cx="9144000" cy="6533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9" y="2928934"/>
            <a:ext cx="642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Занятие 2.</a:t>
            </a:r>
            <a:endParaRPr lang="ru-RU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6072230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7950" y="2857496"/>
            <a:ext cx="278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Статья 1.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ум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4857784" cy="621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505" y="1357298"/>
            <a:ext cx="371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Христофор Колумб – первооткрыватель Америки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умб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5000660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6380" y="1643050"/>
            <a:ext cx="35004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Высадка Христофора Колумба на Багамских островах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дей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7166"/>
            <a:ext cx="7643866" cy="578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6143644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Коренные жители Америки - индейцы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кумс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4714908" cy="621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4942" y="1428736"/>
            <a:ext cx="35004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Вождь индейского племени </a:t>
            </a:r>
            <a:r>
              <a:rPr lang="ru-RU" sz="4000" dirty="0" err="1" smtClean="0"/>
              <a:t>шоуни</a:t>
            </a:r>
            <a:r>
              <a:rPr lang="ru-RU" sz="4000" dirty="0" smtClean="0"/>
              <a:t> - </a:t>
            </a:r>
            <a:r>
              <a:rPr lang="ru-RU" sz="4000" dirty="0" err="1" smtClean="0"/>
              <a:t>Текумсе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452</TotalTime>
  <Words>63</Words>
  <PresentationFormat>Экран (4:3)</PresentationFormat>
  <Paragraphs>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Слайд 1</vt:lpstr>
      <vt:lpstr>Принята ООН 10декабря 1948года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Вопросы к Статье 1   Что значит относиться друг к другу по-братски? Приведите примеры, когда люди не признавались свобод­ными от рождения.  </vt:lpstr>
      <vt:lpstr>Слайд 12</vt:lpstr>
      <vt:lpstr>Слайд 13</vt:lpstr>
      <vt:lpstr>Слайд 14</vt:lpstr>
      <vt:lpstr>Слайд 15</vt:lpstr>
      <vt:lpstr>Слайд 16</vt:lpstr>
      <vt:lpstr>Слайд 17</vt:lpstr>
      <vt:lpstr>Вопросы к Статье 2  Что такое социальное происхождение? Приведите примеры лишения граждан каких-либо прав из-за их принадлежности к другой расе или политических убеждений. </vt:lpstr>
      <vt:lpstr>Слайд 19</vt:lpstr>
      <vt:lpstr>Слайд 20</vt:lpstr>
      <vt:lpstr>Слайд 21</vt:lpstr>
      <vt:lpstr>Слайд 22</vt:lpstr>
      <vt:lpstr>  Вопросы к Статье 3 Что такое личная неприкосновенность? Вспомните примеры из сказок, в которых нарушалось пра­во на личную неприкосновенность, жизнь и свободу.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204</cp:revision>
  <dcterms:created xsi:type="dcterms:W3CDTF">2011-08-17T08:00:44Z</dcterms:created>
  <dcterms:modified xsi:type="dcterms:W3CDTF">2012-03-27T16:53:24Z</dcterms:modified>
</cp:coreProperties>
</file>