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16"/>
  </p:notesMasterIdLst>
  <p:sldIdLst>
    <p:sldId id="317" r:id="rId2"/>
    <p:sldId id="354" r:id="rId3"/>
    <p:sldId id="355" r:id="rId4"/>
    <p:sldId id="345" r:id="rId5"/>
    <p:sldId id="344" r:id="rId6"/>
    <p:sldId id="346" r:id="rId7"/>
    <p:sldId id="343" r:id="rId8"/>
    <p:sldId id="319" r:id="rId9"/>
    <p:sldId id="320" r:id="rId10"/>
    <p:sldId id="321" r:id="rId11"/>
    <p:sldId id="330" r:id="rId12"/>
    <p:sldId id="350" r:id="rId13"/>
    <p:sldId id="323" r:id="rId14"/>
    <p:sldId id="34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335"/>
    <a:srgbClr val="E23AD6"/>
    <a:srgbClr val="33CCFF"/>
    <a:srgbClr val="8A68B8"/>
    <a:srgbClr val="E53D1B"/>
    <a:srgbClr val="CC92D2"/>
    <a:srgbClr val="EFEB41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910DA-6D45-46D0-9C98-40DB3782DF2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B5D876-675B-467E-BFAE-1FA664FF4BC0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Направления ВР</a:t>
          </a:r>
          <a:endParaRPr lang="ru-RU" b="1" dirty="0">
            <a:solidFill>
              <a:srgbClr val="C00000"/>
            </a:solidFill>
          </a:endParaRPr>
        </a:p>
      </dgm:t>
    </dgm:pt>
    <dgm:pt modelId="{FEB04FC1-6D39-47E7-8C52-909DEBEAF527}" type="parTrans" cxnId="{4995DE6E-23EB-4CBC-A7B3-FA4C04B95812}">
      <dgm:prSet/>
      <dgm:spPr/>
      <dgm:t>
        <a:bodyPr/>
        <a:lstStyle/>
        <a:p>
          <a:endParaRPr lang="ru-RU"/>
        </a:p>
      </dgm:t>
    </dgm:pt>
    <dgm:pt modelId="{F89BAB41-D28E-42B3-9075-FE047EABCC4F}" type="sibTrans" cxnId="{4995DE6E-23EB-4CBC-A7B3-FA4C04B95812}">
      <dgm:prSet/>
      <dgm:spPr/>
      <dgm:t>
        <a:bodyPr/>
        <a:lstStyle/>
        <a:p>
          <a:endParaRPr lang="ru-RU"/>
        </a:p>
      </dgm:t>
    </dgm:pt>
    <dgm:pt modelId="{2F52F4D4-7A3B-4570-822A-56E8E7E919C7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/>
            <a:t>общение</a:t>
          </a:r>
          <a:endParaRPr lang="ru-RU" b="1" dirty="0"/>
        </a:p>
      </dgm:t>
    </dgm:pt>
    <dgm:pt modelId="{1544E113-B184-4340-91DE-34E92D0A0043}" type="parTrans" cxnId="{B4569B5D-6435-45D8-AE71-E7A717DB0B37}">
      <dgm:prSet/>
      <dgm:spPr/>
      <dgm:t>
        <a:bodyPr/>
        <a:lstStyle/>
        <a:p>
          <a:endParaRPr lang="ru-RU"/>
        </a:p>
      </dgm:t>
    </dgm:pt>
    <dgm:pt modelId="{A6F0DE5C-7405-4092-9A1C-5D303DBB3E1F}" type="sibTrans" cxnId="{B4569B5D-6435-45D8-AE71-E7A717DB0B37}">
      <dgm:prSet/>
      <dgm:spPr/>
      <dgm:t>
        <a:bodyPr/>
        <a:lstStyle/>
        <a:p>
          <a:endParaRPr lang="ru-RU"/>
        </a:p>
      </dgm:t>
    </dgm:pt>
    <dgm:pt modelId="{64491F1F-8A7B-460C-84A2-FF1E16E8AA83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/>
            <a:t>здоровье</a:t>
          </a:r>
          <a:endParaRPr lang="ru-RU" b="1" dirty="0"/>
        </a:p>
      </dgm:t>
    </dgm:pt>
    <dgm:pt modelId="{A4E0BF53-3F2A-4298-9D4D-24B75E388483}" type="parTrans" cxnId="{386418FE-334F-4BA5-97BE-2C74B8520AD0}">
      <dgm:prSet/>
      <dgm:spPr/>
      <dgm:t>
        <a:bodyPr/>
        <a:lstStyle/>
        <a:p>
          <a:endParaRPr lang="ru-RU"/>
        </a:p>
      </dgm:t>
    </dgm:pt>
    <dgm:pt modelId="{DF96835C-E291-43E6-BBDE-596B83AAEC5A}" type="sibTrans" cxnId="{386418FE-334F-4BA5-97BE-2C74B8520AD0}">
      <dgm:prSet/>
      <dgm:spPr/>
      <dgm:t>
        <a:bodyPr/>
        <a:lstStyle/>
        <a:p>
          <a:endParaRPr lang="ru-RU"/>
        </a:p>
      </dgm:t>
    </dgm:pt>
    <dgm:pt modelId="{6F652345-5856-4932-ACC1-07948579ADFC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/>
            <a:t>семья</a:t>
          </a:r>
          <a:endParaRPr lang="ru-RU" b="1" dirty="0"/>
        </a:p>
      </dgm:t>
    </dgm:pt>
    <dgm:pt modelId="{EE127C96-3A76-43E6-9E32-D91FAB182BDA}" type="parTrans" cxnId="{C7A5B8C2-8FF5-4C27-8719-771053B082F8}">
      <dgm:prSet/>
      <dgm:spPr/>
      <dgm:t>
        <a:bodyPr/>
        <a:lstStyle/>
        <a:p>
          <a:endParaRPr lang="ru-RU"/>
        </a:p>
      </dgm:t>
    </dgm:pt>
    <dgm:pt modelId="{46BC1DE8-B2C2-481B-88EF-A8939207C0C8}" type="sibTrans" cxnId="{C7A5B8C2-8FF5-4C27-8719-771053B082F8}">
      <dgm:prSet/>
      <dgm:spPr/>
      <dgm:t>
        <a:bodyPr/>
        <a:lstStyle/>
        <a:p>
          <a:endParaRPr lang="ru-RU"/>
        </a:p>
      </dgm:t>
    </dgm:pt>
    <dgm:pt modelId="{187789CF-7995-4728-BC4B-E09728B25102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/>
            <a:t>досуг</a:t>
          </a:r>
          <a:endParaRPr lang="ru-RU" b="1" dirty="0"/>
        </a:p>
      </dgm:t>
    </dgm:pt>
    <dgm:pt modelId="{DC73712A-7284-49DC-BBF2-B7F1C866B3B6}" type="parTrans" cxnId="{A0A6C1B7-0D68-44C3-86CD-5E668A0A3460}">
      <dgm:prSet/>
      <dgm:spPr/>
      <dgm:t>
        <a:bodyPr/>
        <a:lstStyle/>
        <a:p>
          <a:endParaRPr lang="ru-RU"/>
        </a:p>
      </dgm:t>
    </dgm:pt>
    <dgm:pt modelId="{C8798305-3567-47D6-9353-8D394A950780}" type="sibTrans" cxnId="{A0A6C1B7-0D68-44C3-86CD-5E668A0A3460}">
      <dgm:prSet/>
      <dgm:spPr/>
      <dgm:t>
        <a:bodyPr/>
        <a:lstStyle/>
        <a:p>
          <a:endParaRPr lang="ru-RU"/>
        </a:p>
      </dgm:t>
    </dgm:pt>
    <dgm:pt modelId="{715DAB60-403D-48AC-BAA9-CFB625FB2BA5}">
      <dgm:prSet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/>
            <a:t>учение</a:t>
          </a:r>
          <a:endParaRPr lang="ru-RU" b="1" dirty="0"/>
        </a:p>
      </dgm:t>
    </dgm:pt>
    <dgm:pt modelId="{A28CD7DD-CA0C-4475-BA9F-E519A9A74710}" type="parTrans" cxnId="{A9C04400-A542-45B7-AE5C-F705063172E9}">
      <dgm:prSet/>
      <dgm:spPr/>
      <dgm:t>
        <a:bodyPr/>
        <a:lstStyle/>
        <a:p>
          <a:endParaRPr lang="ru-RU"/>
        </a:p>
      </dgm:t>
    </dgm:pt>
    <dgm:pt modelId="{89539C52-FA02-400C-A1D0-111206B43B4B}" type="sibTrans" cxnId="{A9C04400-A542-45B7-AE5C-F705063172E9}">
      <dgm:prSet/>
      <dgm:spPr/>
      <dgm:t>
        <a:bodyPr/>
        <a:lstStyle/>
        <a:p>
          <a:endParaRPr lang="ru-RU"/>
        </a:p>
      </dgm:t>
    </dgm:pt>
    <dgm:pt modelId="{80CCEB49-BAF3-45E1-BB34-700BD9CC6FD5}" type="pres">
      <dgm:prSet presAssocID="{9C8910DA-6D45-46D0-9C98-40DB3782DF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275BE-3AB4-4CD9-8F83-875776C2CCC3}" type="pres">
      <dgm:prSet presAssocID="{E6B5D876-675B-467E-BFAE-1FA664FF4BC0}" presName="centerShape" presStyleLbl="node0" presStyleIdx="0" presStyleCnt="1" custScaleX="112680" custScaleY="120198" custLinFactNeighborY="333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A720AA-C46A-4398-B8BD-BC7CD9928C47}" type="pres">
      <dgm:prSet presAssocID="{1544E113-B184-4340-91DE-34E92D0A0043}" presName="Name9" presStyleLbl="parChTrans1D2" presStyleIdx="0" presStyleCnt="5"/>
      <dgm:spPr/>
      <dgm:t>
        <a:bodyPr/>
        <a:lstStyle/>
        <a:p>
          <a:endParaRPr lang="ru-RU"/>
        </a:p>
      </dgm:t>
    </dgm:pt>
    <dgm:pt modelId="{15750C3D-9477-43E1-A228-6990ECB48BDD}" type="pres">
      <dgm:prSet presAssocID="{1544E113-B184-4340-91DE-34E92D0A004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DAD52B15-5782-4755-9935-CE05BF6D4AB1}" type="pres">
      <dgm:prSet presAssocID="{2F52F4D4-7A3B-4570-822A-56E8E7E919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2AAB0-615A-4748-A5AB-49160BC15C88}" type="pres">
      <dgm:prSet presAssocID="{A4E0BF53-3F2A-4298-9D4D-24B75E388483}" presName="Name9" presStyleLbl="parChTrans1D2" presStyleIdx="1" presStyleCnt="5"/>
      <dgm:spPr/>
      <dgm:t>
        <a:bodyPr/>
        <a:lstStyle/>
        <a:p>
          <a:endParaRPr lang="ru-RU"/>
        </a:p>
      </dgm:t>
    </dgm:pt>
    <dgm:pt modelId="{F1EA6377-4B91-4CC5-AA3C-4E1D3185C843}" type="pres">
      <dgm:prSet presAssocID="{A4E0BF53-3F2A-4298-9D4D-24B75E388483}" presName="connTx" presStyleLbl="parChTrans1D2" presStyleIdx="1" presStyleCnt="5"/>
      <dgm:spPr/>
      <dgm:t>
        <a:bodyPr/>
        <a:lstStyle/>
        <a:p>
          <a:endParaRPr lang="ru-RU"/>
        </a:p>
      </dgm:t>
    </dgm:pt>
    <dgm:pt modelId="{66D0D346-242B-465C-A204-98E453DA3C02}" type="pres">
      <dgm:prSet presAssocID="{64491F1F-8A7B-460C-84A2-FF1E16E8AA83}" presName="node" presStyleLbl="node1" presStyleIdx="1" presStyleCnt="5" custRadScaleRad="135801" custRadScaleInc="-3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8EC73-F08C-48E7-994B-60BDC6C863B6}" type="pres">
      <dgm:prSet presAssocID="{A28CD7DD-CA0C-4475-BA9F-E519A9A74710}" presName="Name9" presStyleLbl="parChTrans1D2" presStyleIdx="2" presStyleCnt="5"/>
      <dgm:spPr/>
      <dgm:t>
        <a:bodyPr/>
        <a:lstStyle/>
        <a:p>
          <a:endParaRPr lang="ru-RU"/>
        </a:p>
      </dgm:t>
    </dgm:pt>
    <dgm:pt modelId="{886917F5-1D19-487E-871C-C673D3FF0BFE}" type="pres">
      <dgm:prSet presAssocID="{A28CD7DD-CA0C-4475-BA9F-E519A9A7471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592FF3D-D1D4-45B4-BD41-51B926D75D8D}" type="pres">
      <dgm:prSet presAssocID="{715DAB60-403D-48AC-BAA9-CFB625FB2BA5}" presName="node" presStyleLbl="node1" presStyleIdx="2" presStyleCnt="5" custRadScaleRad="125625" custRadScaleInc="-36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3E78-3041-4309-86AF-FB4B7963B1C0}" type="pres">
      <dgm:prSet presAssocID="{EE127C96-3A76-43E6-9E32-D91FAB182BDA}" presName="Name9" presStyleLbl="parChTrans1D2" presStyleIdx="3" presStyleCnt="5"/>
      <dgm:spPr/>
      <dgm:t>
        <a:bodyPr/>
        <a:lstStyle/>
        <a:p>
          <a:endParaRPr lang="ru-RU"/>
        </a:p>
      </dgm:t>
    </dgm:pt>
    <dgm:pt modelId="{F13FA2B7-D2A0-48FE-AA92-F5196B7D6023}" type="pres">
      <dgm:prSet presAssocID="{EE127C96-3A76-43E6-9E32-D91FAB182BDA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65A8C1D-D96F-4826-8737-CF611213DAE5}" type="pres">
      <dgm:prSet presAssocID="{6F652345-5856-4932-ACC1-07948579ADFC}" presName="node" presStyleLbl="node1" presStyleIdx="3" presStyleCnt="5" custRadScaleRad="125439" custRadScaleInc="36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87853-3192-464D-AC16-3861C542710F}" type="pres">
      <dgm:prSet presAssocID="{DC73712A-7284-49DC-BBF2-B7F1C866B3B6}" presName="Name9" presStyleLbl="parChTrans1D2" presStyleIdx="4" presStyleCnt="5"/>
      <dgm:spPr/>
      <dgm:t>
        <a:bodyPr/>
        <a:lstStyle/>
        <a:p>
          <a:endParaRPr lang="ru-RU"/>
        </a:p>
      </dgm:t>
    </dgm:pt>
    <dgm:pt modelId="{1100C02B-7B17-4756-8AB7-7DA02072A3F3}" type="pres">
      <dgm:prSet presAssocID="{DC73712A-7284-49DC-BBF2-B7F1C866B3B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8382DEE-0E6A-491C-B79C-F68E50B7DC91}" type="pres">
      <dgm:prSet presAssocID="{187789CF-7995-4728-BC4B-E09728B25102}" presName="node" presStyleLbl="node1" presStyleIdx="4" presStyleCnt="5" custRadScaleRad="127379" custRadScaleInc="11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D81EB1-E398-49E1-B80F-B64710287DF7}" type="presOf" srcId="{EE127C96-3A76-43E6-9E32-D91FAB182BDA}" destId="{7C283E78-3041-4309-86AF-FB4B7963B1C0}" srcOrd="0" destOrd="0" presId="urn:microsoft.com/office/officeart/2005/8/layout/radial1"/>
    <dgm:cxn modelId="{B4569B5D-6435-45D8-AE71-E7A717DB0B37}" srcId="{E6B5D876-675B-467E-BFAE-1FA664FF4BC0}" destId="{2F52F4D4-7A3B-4570-822A-56E8E7E919C7}" srcOrd="0" destOrd="0" parTransId="{1544E113-B184-4340-91DE-34E92D0A0043}" sibTransId="{A6F0DE5C-7405-4092-9A1C-5D303DBB3E1F}"/>
    <dgm:cxn modelId="{DBB68201-FD4E-4F1C-8D99-77CFA1F1F1ED}" type="presOf" srcId="{DC73712A-7284-49DC-BBF2-B7F1C866B3B6}" destId="{1100C02B-7B17-4756-8AB7-7DA02072A3F3}" srcOrd="1" destOrd="0" presId="urn:microsoft.com/office/officeart/2005/8/layout/radial1"/>
    <dgm:cxn modelId="{A6A8B7A7-66FB-4B06-BB77-A18A43BF6A05}" type="presOf" srcId="{2F52F4D4-7A3B-4570-822A-56E8E7E919C7}" destId="{DAD52B15-5782-4755-9935-CE05BF6D4AB1}" srcOrd="0" destOrd="0" presId="urn:microsoft.com/office/officeart/2005/8/layout/radial1"/>
    <dgm:cxn modelId="{6A48B061-DBC6-430C-B214-87C77EBBB640}" type="presOf" srcId="{1544E113-B184-4340-91DE-34E92D0A0043}" destId="{15750C3D-9477-43E1-A228-6990ECB48BDD}" srcOrd="1" destOrd="0" presId="urn:microsoft.com/office/officeart/2005/8/layout/radial1"/>
    <dgm:cxn modelId="{F9970DBF-0289-4750-B172-08886B72403C}" type="presOf" srcId="{715DAB60-403D-48AC-BAA9-CFB625FB2BA5}" destId="{D592FF3D-D1D4-45B4-BD41-51B926D75D8D}" srcOrd="0" destOrd="0" presId="urn:microsoft.com/office/officeart/2005/8/layout/radial1"/>
    <dgm:cxn modelId="{AB569729-F18E-4F9B-ABEC-1810AD630BFE}" type="presOf" srcId="{9C8910DA-6D45-46D0-9C98-40DB3782DF2A}" destId="{80CCEB49-BAF3-45E1-BB34-700BD9CC6FD5}" srcOrd="0" destOrd="0" presId="urn:microsoft.com/office/officeart/2005/8/layout/radial1"/>
    <dgm:cxn modelId="{AF7C07A4-A5EF-4C36-A67B-1D6E374F3612}" type="presOf" srcId="{6F652345-5856-4932-ACC1-07948579ADFC}" destId="{365A8C1D-D96F-4826-8737-CF611213DAE5}" srcOrd="0" destOrd="0" presId="urn:microsoft.com/office/officeart/2005/8/layout/radial1"/>
    <dgm:cxn modelId="{76E4F540-6C3C-4123-8E8A-C5A89A5C45A9}" type="presOf" srcId="{A28CD7DD-CA0C-4475-BA9F-E519A9A74710}" destId="{886917F5-1D19-487E-871C-C673D3FF0BFE}" srcOrd="1" destOrd="0" presId="urn:microsoft.com/office/officeart/2005/8/layout/radial1"/>
    <dgm:cxn modelId="{2301BC69-5A7B-4235-A5EA-3936F5D37C30}" type="presOf" srcId="{DC73712A-7284-49DC-BBF2-B7F1C866B3B6}" destId="{E0E87853-3192-464D-AC16-3861C542710F}" srcOrd="0" destOrd="0" presId="urn:microsoft.com/office/officeart/2005/8/layout/radial1"/>
    <dgm:cxn modelId="{A30F4237-8289-4DF6-8E86-0BE6BB45E2F1}" type="presOf" srcId="{A28CD7DD-CA0C-4475-BA9F-E519A9A74710}" destId="{EBE8EC73-F08C-48E7-994B-60BDC6C863B6}" srcOrd="0" destOrd="0" presId="urn:microsoft.com/office/officeart/2005/8/layout/radial1"/>
    <dgm:cxn modelId="{42BC5423-E3E3-48CE-8BAA-7994F1B1B8F3}" type="presOf" srcId="{E6B5D876-675B-467E-BFAE-1FA664FF4BC0}" destId="{419275BE-3AB4-4CD9-8F83-875776C2CCC3}" srcOrd="0" destOrd="0" presId="urn:microsoft.com/office/officeart/2005/8/layout/radial1"/>
    <dgm:cxn modelId="{B42CC0AF-2111-43F4-98C6-19CF35F71EAA}" type="presOf" srcId="{64491F1F-8A7B-460C-84A2-FF1E16E8AA83}" destId="{66D0D346-242B-465C-A204-98E453DA3C02}" srcOrd="0" destOrd="0" presId="urn:microsoft.com/office/officeart/2005/8/layout/radial1"/>
    <dgm:cxn modelId="{AD9A47AE-B977-47A1-93C9-E1F40C481D99}" type="presOf" srcId="{1544E113-B184-4340-91DE-34E92D0A0043}" destId="{23A720AA-C46A-4398-B8BD-BC7CD9928C47}" srcOrd="0" destOrd="0" presId="urn:microsoft.com/office/officeart/2005/8/layout/radial1"/>
    <dgm:cxn modelId="{C7A5B8C2-8FF5-4C27-8719-771053B082F8}" srcId="{E6B5D876-675B-467E-BFAE-1FA664FF4BC0}" destId="{6F652345-5856-4932-ACC1-07948579ADFC}" srcOrd="3" destOrd="0" parTransId="{EE127C96-3A76-43E6-9E32-D91FAB182BDA}" sibTransId="{46BC1DE8-B2C2-481B-88EF-A8939207C0C8}"/>
    <dgm:cxn modelId="{4995DE6E-23EB-4CBC-A7B3-FA4C04B95812}" srcId="{9C8910DA-6D45-46D0-9C98-40DB3782DF2A}" destId="{E6B5D876-675B-467E-BFAE-1FA664FF4BC0}" srcOrd="0" destOrd="0" parTransId="{FEB04FC1-6D39-47E7-8C52-909DEBEAF527}" sibTransId="{F89BAB41-D28E-42B3-9075-FE047EABCC4F}"/>
    <dgm:cxn modelId="{0B1C1E74-EC88-45D9-B380-CE5D23D14FCD}" type="presOf" srcId="{A4E0BF53-3F2A-4298-9D4D-24B75E388483}" destId="{F1EA6377-4B91-4CC5-AA3C-4E1D3185C843}" srcOrd="1" destOrd="0" presId="urn:microsoft.com/office/officeart/2005/8/layout/radial1"/>
    <dgm:cxn modelId="{386418FE-334F-4BA5-97BE-2C74B8520AD0}" srcId="{E6B5D876-675B-467E-BFAE-1FA664FF4BC0}" destId="{64491F1F-8A7B-460C-84A2-FF1E16E8AA83}" srcOrd="1" destOrd="0" parTransId="{A4E0BF53-3F2A-4298-9D4D-24B75E388483}" sibTransId="{DF96835C-E291-43E6-BBDE-596B83AAEC5A}"/>
    <dgm:cxn modelId="{7AFBBB39-BC22-478C-873B-775218842DB2}" type="presOf" srcId="{EE127C96-3A76-43E6-9E32-D91FAB182BDA}" destId="{F13FA2B7-D2A0-48FE-AA92-F5196B7D6023}" srcOrd="1" destOrd="0" presId="urn:microsoft.com/office/officeart/2005/8/layout/radial1"/>
    <dgm:cxn modelId="{A9C04400-A542-45B7-AE5C-F705063172E9}" srcId="{E6B5D876-675B-467E-BFAE-1FA664FF4BC0}" destId="{715DAB60-403D-48AC-BAA9-CFB625FB2BA5}" srcOrd="2" destOrd="0" parTransId="{A28CD7DD-CA0C-4475-BA9F-E519A9A74710}" sibTransId="{89539C52-FA02-400C-A1D0-111206B43B4B}"/>
    <dgm:cxn modelId="{A0A6C1B7-0D68-44C3-86CD-5E668A0A3460}" srcId="{E6B5D876-675B-467E-BFAE-1FA664FF4BC0}" destId="{187789CF-7995-4728-BC4B-E09728B25102}" srcOrd="4" destOrd="0" parTransId="{DC73712A-7284-49DC-BBF2-B7F1C866B3B6}" sibTransId="{C8798305-3567-47D6-9353-8D394A950780}"/>
    <dgm:cxn modelId="{CD6D1081-1D2F-4E55-ADF6-1B45AF650163}" type="presOf" srcId="{A4E0BF53-3F2A-4298-9D4D-24B75E388483}" destId="{F072AAB0-615A-4748-A5AB-49160BC15C88}" srcOrd="0" destOrd="0" presId="urn:microsoft.com/office/officeart/2005/8/layout/radial1"/>
    <dgm:cxn modelId="{0A74B7B6-E506-4ABA-B51C-9640783E8183}" type="presOf" srcId="{187789CF-7995-4728-BC4B-E09728B25102}" destId="{18382DEE-0E6A-491C-B79C-F68E50B7DC91}" srcOrd="0" destOrd="0" presId="urn:microsoft.com/office/officeart/2005/8/layout/radial1"/>
    <dgm:cxn modelId="{D7274A00-D0FA-4ACC-826D-E9F7764F3A70}" type="presParOf" srcId="{80CCEB49-BAF3-45E1-BB34-700BD9CC6FD5}" destId="{419275BE-3AB4-4CD9-8F83-875776C2CCC3}" srcOrd="0" destOrd="0" presId="urn:microsoft.com/office/officeart/2005/8/layout/radial1"/>
    <dgm:cxn modelId="{50A579EB-5373-42A7-BED3-61C6EC980F9D}" type="presParOf" srcId="{80CCEB49-BAF3-45E1-BB34-700BD9CC6FD5}" destId="{23A720AA-C46A-4398-B8BD-BC7CD9928C47}" srcOrd="1" destOrd="0" presId="urn:microsoft.com/office/officeart/2005/8/layout/radial1"/>
    <dgm:cxn modelId="{F054C613-7B64-420E-833A-6B74C9097AD4}" type="presParOf" srcId="{23A720AA-C46A-4398-B8BD-BC7CD9928C47}" destId="{15750C3D-9477-43E1-A228-6990ECB48BDD}" srcOrd="0" destOrd="0" presId="urn:microsoft.com/office/officeart/2005/8/layout/radial1"/>
    <dgm:cxn modelId="{3076EBEF-AECF-4EE3-896B-F5624A84E654}" type="presParOf" srcId="{80CCEB49-BAF3-45E1-BB34-700BD9CC6FD5}" destId="{DAD52B15-5782-4755-9935-CE05BF6D4AB1}" srcOrd="2" destOrd="0" presId="urn:microsoft.com/office/officeart/2005/8/layout/radial1"/>
    <dgm:cxn modelId="{3D87CC6D-5F35-4DAB-8DED-C2554BF2392A}" type="presParOf" srcId="{80CCEB49-BAF3-45E1-BB34-700BD9CC6FD5}" destId="{F072AAB0-615A-4748-A5AB-49160BC15C88}" srcOrd="3" destOrd="0" presId="urn:microsoft.com/office/officeart/2005/8/layout/radial1"/>
    <dgm:cxn modelId="{BAF06D1B-FB70-44A7-A13D-EEF1DAABCE07}" type="presParOf" srcId="{F072AAB0-615A-4748-A5AB-49160BC15C88}" destId="{F1EA6377-4B91-4CC5-AA3C-4E1D3185C843}" srcOrd="0" destOrd="0" presId="urn:microsoft.com/office/officeart/2005/8/layout/radial1"/>
    <dgm:cxn modelId="{EB5A3529-4254-45C1-8D93-27CED25AC6E5}" type="presParOf" srcId="{80CCEB49-BAF3-45E1-BB34-700BD9CC6FD5}" destId="{66D0D346-242B-465C-A204-98E453DA3C02}" srcOrd="4" destOrd="0" presId="urn:microsoft.com/office/officeart/2005/8/layout/radial1"/>
    <dgm:cxn modelId="{3755E532-145B-4C70-ADD2-6DEF0E0FF6EB}" type="presParOf" srcId="{80CCEB49-BAF3-45E1-BB34-700BD9CC6FD5}" destId="{EBE8EC73-F08C-48E7-994B-60BDC6C863B6}" srcOrd="5" destOrd="0" presId="urn:microsoft.com/office/officeart/2005/8/layout/radial1"/>
    <dgm:cxn modelId="{E4EE7A4C-8821-4F63-ABCA-0E545645D6D0}" type="presParOf" srcId="{EBE8EC73-F08C-48E7-994B-60BDC6C863B6}" destId="{886917F5-1D19-487E-871C-C673D3FF0BFE}" srcOrd="0" destOrd="0" presId="urn:microsoft.com/office/officeart/2005/8/layout/radial1"/>
    <dgm:cxn modelId="{29927604-199F-473A-8C84-0320057FEAC0}" type="presParOf" srcId="{80CCEB49-BAF3-45E1-BB34-700BD9CC6FD5}" destId="{D592FF3D-D1D4-45B4-BD41-51B926D75D8D}" srcOrd="6" destOrd="0" presId="urn:microsoft.com/office/officeart/2005/8/layout/radial1"/>
    <dgm:cxn modelId="{EBAF7AC4-667D-4C1F-AB73-45823949441B}" type="presParOf" srcId="{80CCEB49-BAF3-45E1-BB34-700BD9CC6FD5}" destId="{7C283E78-3041-4309-86AF-FB4B7963B1C0}" srcOrd="7" destOrd="0" presId="urn:microsoft.com/office/officeart/2005/8/layout/radial1"/>
    <dgm:cxn modelId="{FA6E8981-AB11-4E46-8406-5B3728A908BC}" type="presParOf" srcId="{7C283E78-3041-4309-86AF-FB4B7963B1C0}" destId="{F13FA2B7-D2A0-48FE-AA92-F5196B7D6023}" srcOrd="0" destOrd="0" presId="urn:microsoft.com/office/officeart/2005/8/layout/radial1"/>
    <dgm:cxn modelId="{F87A517C-48FE-45DD-8FCC-65E47D55970D}" type="presParOf" srcId="{80CCEB49-BAF3-45E1-BB34-700BD9CC6FD5}" destId="{365A8C1D-D96F-4826-8737-CF611213DAE5}" srcOrd="8" destOrd="0" presId="urn:microsoft.com/office/officeart/2005/8/layout/radial1"/>
    <dgm:cxn modelId="{5541DD64-506F-49F1-8AC3-3C10CE028CE8}" type="presParOf" srcId="{80CCEB49-BAF3-45E1-BB34-700BD9CC6FD5}" destId="{E0E87853-3192-464D-AC16-3861C542710F}" srcOrd="9" destOrd="0" presId="urn:microsoft.com/office/officeart/2005/8/layout/radial1"/>
    <dgm:cxn modelId="{88A8C4B2-CCB7-4E69-A9EF-B7708286DD98}" type="presParOf" srcId="{E0E87853-3192-464D-AC16-3861C542710F}" destId="{1100C02B-7B17-4756-8AB7-7DA02072A3F3}" srcOrd="0" destOrd="0" presId="urn:microsoft.com/office/officeart/2005/8/layout/radial1"/>
    <dgm:cxn modelId="{1DF0746D-27E4-407D-8289-07646F0717F2}" type="presParOf" srcId="{80CCEB49-BAF3-45E1-BB34-700BD9CC6FD5}" destId="{18382DEE-0E6A-491C-B79C-F68E50B7DC91}" srcOrd="10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9B09A-4F8F-407A-A9AE-8A7BFF3063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00344-11BC-4C73-BA48-3497A910A0ED}">
      <dgm:prSet phldrT="[Текст]"/>
      <dgm:spPr/>
      <dgm:t>
        <a:bodyPr/>
        <a:lstStyle/>
        <a:p>
          <a:r>
            <a:rPr lang="ru-RU" dirty="0" smtClean="0"/>
            <a:t>Педагогика сотрудничества</a:t>
          </a:r>
          <a:endParaRPr lang="ru-RU" dirty="0"/>
        </a:p>
      </dgm:t>
    </dgm:pt>
    <dgm:pt modelId="{04B56828-2DF1-447B-9D76-74AC889AB05C}" type="parTrans" cxnId="{5ED37947-BEB0-4513-A38C-A966A46FAA0F}">
      <dgm:prSet/>
      <dgm:spPr/>
      <dgm:t>
        <a:bodyPr/>
        <a:lstStyle/>
        <a:p>
          <a:endParaRPr lang="ru-RU"/>
        </a:p>
      </dgm:t>
    </dgm:pt>
    <dgm:pt modelId="{7E2DC9BF-19EE-4404-B7E4-AFE5F43AE88A}" type="sibTrans" cxnId="{5ED37947-BEB0-4513-A38C-A966A46FAA0F}">
      <dgm:prSet/>
      <dgm:spPr/>
      <dgm:t>
        <a:bodyPr/>
        <a:lstStyle/>
        <a:p>
          <a:endParaRPr lang="ru-RU"/>
        </a:p>
      </dgm:t>
    </dgm:pt>
    <dgm:pt modelId="{6B755B27-3C36-47E0-8DD4-E2656C8E33B6}">
      <dgm:prSet phldrT="[Текст]"/>
      <dgm:spPr/>
      <dgm:t>
        <a:bodyPr/>
        <a:lstStyle/>
        <a:p>
          <a:r>
            <a:rPr lang="ru-RU" dirty="0" smtClean="0"/>
            <a:t>Образовательная технология</a:t>
          </a:r>
          <a:endParaRPr lang="ru-RU" dirty="0"/>
        </a:p>
      </dgm:t>
    </dgm:pt>
    <dgm:pt modelId="{AE2F7E2B-E098-4388-9EAB-DE5021163B92}" type="parTrans" cxnId="{4EC22DEA-5FB9-40D9-B35B-77CB722C42EE}">
      <dgm:prSet/>
      <dgm:spPr/>
      <dgm:t>
        <a:bodyPr/>
        <a:lstStyle/>
        <a:p>
          <a:endParaRPr lang="ru-RU"/>
        </a:p>
      </dgm:t>
    </dgm:pt>
    <dgm:pt modelId="{1415945E-4894-46A7-BEA4-0DFD51E8C4DF}" type="sibTrans" cxnId="{4EC22DEA-5FB9-40D9-B35B-77CB722C42EE}">
      <dgm:prSet/>
      <dgm:spPr/>
      <dgm:t>
        <a:bodyPr/>
        <a:lstStyle/>
        <a:p>
          <a:endParaRPr lang="ru-RU"/>
        </a:p>
      </dgm:t>
    </dgm:pt>
    <dgm:pt modelId="{2FCD0B3A-27B2-42B9-8347-C008E0745EBA}">
      <dgm:prSet phldrT="[Текст]"/>
      <dgm:spPr/>
      <dgm:t>
        <a:bodyPr/>
        <a:lstStyle/>
        <a:p>
          <a:r>
            <a:rPr lang="ru-RU" dirty="0" smtClean="0"/>
            <a:t>Воспитательная технология</a:t>
          </a:r>
          <a:endParaRPr lang="ru-RU" dirty="0"/>
        </a:p>
      </dgm:t>
    </dgm:pt>
    <dgm:pt modelId="{A6037C05-13EB-48B2-BD0F-22567651CE04}" type="parTrans" cxnId="{A64D6500-6DB1-4585-A8EA-7F6CF8E88212}">
      <dgm:prSet/>
      <dgm:spPr/>
      <dgm:t>
        <a:bodyPr/>
        <a:lstStyle/>
        <a:p>
          <a:endParaRPr lang="ru-RU"/>
        </a:p>
      </dgm:t>
    </dgm:pt>
    <dgm:pt modelId="{4F0A2CAE-8B89-4056-B5B1-B75CC66DC226}" type="sibTrans" cxnId="{A64D6500-6DB1-4585-A8EA-7F6CF8E88212}">
      <dgm:prSet/>
      <dgm:spPr/>
      <dgm:t>
        <a:bodyPr/>
        <a:lstStyle/>
        <a:p>
          <a:endParaRPr lang="ru-RU"/>
        </a:p>
      </dgm:t>
    </dgm:pt>
    <dgm:pt modelId="{68E02A6A-3BA1-4A4A-ADF6-9EE801644A1F}" type="pres">
      <dgm:prSet presAssocID="{82F9B09A-4F8F-407A-A9AE-8A7BFF3063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0A3C87-1B11-4277-B733-CD5490EA03F9}" type="pres">
      <dgm:prSet presAssocID="{03800344-11BC-4C73-BA48-3497A910A0ED}" presName="hierRoot1" presStyleCnt="0"/>
      <dgm:spPr/>
    </dgm:pt>
    <dgm:pt modelId="{421B9118-0790-4E10-8D50-345250399FE3}" type="pres">
      <dgm:prSet presAssocID="{03800344-11BC-4C73-BA48-3497A910A0ED}" presName="composite" presStyleCnt="0"/>
      <dgm:spPr/>
    </dgm:pt>
    <dgm:pt modelId="{87A29410-5E51-4701-B398-1DC178ECF74E}" type="pres">
      <dgm:prSet presAssocID="{03800344-11BC-4C73-BA48-3497A910A0ED}" presName="background" presStyleLbl="node0" presStyleIdx="0" presStyleCnt="1"/>
      <dgm:spPr/>
    </dgm:pt>
    <dgm:pt modelId="{DB114BB0-1FB4-4E09-921B-4C7E55EE1C30}" type="pres">
      <dgm:prSet presAssocID="{03800344-11BC-4C73-BA48-3497A910A0E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E3E199-2DF5-49FD-BADF-EA5C46BABA40}" type="pres">
      <dgm:prSet presAssocID="{03800344-11BC-4C73-BA48-3497A910A0ED}" presName="hierChild2" presStyleCnt="0"/>
      <dgm:spPr/>
    </dgm:pt>
    <dgm:pt modelId="{665AC503-1BF2-4D24-A962-FD8ED3C132F1}" type="pres">
      <dgm:prSet presAssocID="{AE2F7E2B-E098-4388-9EAB-DE5021163B9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2B3D61A-5EB1-41D3-8D46-EDA1688926AF}" type="pres">
      <dgm:prSet presAssocID="{6B755B27-3C36-47E0-8DD4-E2656C8E33B6}" presName="hierRoot2" presStyleCnt="0"/>
      <dgm:spPr/>
    </dgm:pt>
    <dgm:pt modelId="{3439885B-1A47-4C55-B493-20B66D735DF6}" type="pres">
      <dgm:prSet presAssocID="{6B755B27-3C36-47E0-8DD4-E2656C8E33B6}" presName="composite2" presStyleCnt="0"/>
      <dgm:spPr/>
    </dgm:pt>
    <dgm:pt modelId="{6693DCB3-2E31-4CFD-BBF5-8BF60E83F0C6}" type="pres">
      <dgm:prSet presAssocID="{6B755B27-3C36-47E0-8DD4-E2656C8E33B6}" presName="background2" presStyleLbl="node2" presStyleIdx="0" presStyleCnt="2"/>
      <dgm:spPr/>
    </dgm:pt>
    <dgm:pt modelId="{058B6749-9C68-4D49-89D3-E8D728FCD29F}" type="pres">
      <dgm:prSet presAssocID="{6B755B27-3C36-47E0-8DD4-E2656C8E33B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3AF686-331E-4A51-BC18-3A9D05E88EA1}" type="pres">
      <dgm:prSet presAssocID="{6B755B27-3C36-47E0-8DD4-E2656C8E33B6}" presName="hierChild3" presStyleCnt="0"/>
      <dgm:spPr/>
    </dgm:pt>
    <dgm:pt modelId="{4F45491D-4AB0-4B86-8EAA-B7F752E94071}" type="pres">
      <dgm:prSet presAssocID="{A6037C05-13EB-48B2-BD0F-22567651CE0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245AE3F-6F8B-49DF-AFDA-59745C20919A}" type="pres">
      <dgm:prSet presAssocID="{2FCD0B3A-27B2-42B9-8347-C008E0745EBA}" presName="hierRoot2" presStyleCnt="0"/>
      <dgm:spPr/>
    </dgm:pt>
    <dgm:pt modelId="{9C2C4B39-5597-4EEB-92CD-E86F860F88B4}" type="pres">
      <dgm:prSet presAssocID="{2FCD0B3A-27B2-42B9-8347-C008E0745EBA}" presName="composite2" presStyleCnt="0"/>
      <dgm:spPr/>
    </dgm:pt>
    <dgm:pt modelId="{E432317E-A8B8-4A16-A225-55A161E89897}" type="pres">
      <dgm:prSet presAssocID="{2FCD0B3A-27B2-42B9-8347-C008E0745EBA}" presName="background2" presStyleLbl="node2" presStyleIdx="1" presStyleCnt="2"/>
      <dgm:spPr/>
    </dgm:pt>
    <dgm:pt modelId="{12570360-FE33-44D0-A9A9-B617433508DF}" type="pres">
      <dgm:prSet presAssocID="{2FCD0B3A-27B2-42B9-8347-C008E0745EB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391914-5090-49DC-A6F2-260862BC67E1}" type="pres">
      <dgm:prSet presAssocID="{2FCD0B3A-27B2-42B9-8347-C008E0745EBA}" presName="hierChild3" presStyleCnt="0"/>
      <dgm:spPr/>
    </dgm:pt>
  </dgm:ptLst>
  <dgm:cxnLst>
    <dgm:cxn modelId="{A64D6500-6DB1-4585-A8EA-7F6CF8E88212}" srcId="{03800344-11BC-4C73-BA48-3497A910A0ED}" destId="{2FCD0B3A-27B2-42B9-8347-C008E0745EBA}" srcOrd="1" destOrd="0" parTransId="{A6037C05-13EB-48B2-BD0F-22567651CE04}" sibTransId="{4F0A2CAE-8B89-4056-B5B1-B75CC66DC226}"/>
    <dgm:cxn modelId="{E9EBF898-B189-4A27-AB1D-124FB1DF3F99}" type="presOf" srcId="{03800344-11BC-4C73-BA48-3497A910A0ED}" destId="{DB114BB0-1FB4-4E09-921B-4C7E55EE1C30}" srcOrd="0" destOrd="0" presId="urn:microsoft.com/office/officeart/2005/8/layout/hierarchy1"/>
    <dgm:cxn modelId="{4EC22DEA-5FB9-40D9-B35B-77CB722C42EE}" srcId="{03800344-11BC-4C73-BA48-3497A910A0ED}" destId="{6B755B27-3C36-47E0-8DD4-E2656C8E33B6}" srcOrd="0" destOrd="0" parTransId="{AE2F7E2B-E098-4388-9EAB-DE5021163B92}" sibTransId="{1415945E-4894-46A7-BEA4-0DFD51E8C4DF}"/>
    <dgm:cxn modelId="{9090FE79-4260-4DF3-95FC-6E2A03C347B3}" type="presOf" srcId="{6B755B27-3C36-47E0-8DD4-E2656C8E33B6}" destId="{058B6749-9C68-4D49-89D3-E8D728FCD29F}" srcOrd="0" destOrd="0" presId="urn:microsoft.com/office/officeart/2005/8/layout/hierarchy1"/>
    <dgm:cxn modelId="{106E2AE5-2BE5-4583-99F0-97107F9CB442}" type="presOf" srcId="{A6037C05-13EB-48B2-BD0F-22567651CE04}" destId="{4F45491D-4AB0-4B86-8EAA-B7F752E94071}" srcOrd="0" destOrd="0" presId="urn:microsoft.com/office/officeart/2005/8/layout/hierarchy1"/>
    <dgm:cxn modelId="{5ED37947-BEB0-4513-A38C-A966A46FAA0F}" srcId="{82F9B09A-4F8F-407A-A9AE-8A7BFF306367}" destId="{03800344-11BC-4C73-BA48-3497A910A0ED}" srcOrd="0" destOrd="0" parTransId="{04B56828-2DF1-447B-9D76-74AC889AB05C}" sibTransId="{7E2DC9BF-19EE-4404-B7E4-AFE5F43AE88A}"/>
    <dgm:cxn modelId="{056714BA-EC02-49BD-BD3B-5FE241142A42}" type="presOf" srcId="{82F9B09A-4F8F-407A-A9AE-8A7BFF306367}" destId="{68E02A6A-3BA1-4A4A-ADF6-9EE801644A1F}" srcOrd="0" destOrd="0" presId="urn:microsoft.com/office/officeart/2005/8/layout/hierarchy1"/>
    <dgm:cxn modelId="{F5B97090-3A0E-40A8-AFE7-CECD265DFC3D}" type="presOf" srcId="{AE2F7E2B-E098-4388-9EAB-DE5021163B92}" destId="{665AC503-1BF2-4D24-A962-FD8ED3C132F1}" srcOrd="0" destOrd="0" presId="urn:microsoft.com/office/officeart/2005/8/layout/hierarchy1"/>
    <dgm:cxn modelId="{3DC58CB0-FEC7-4B2F-BAC8-648F71D86519}" type="presOf" srcId="{2FCD0B3A-27B2-42B9-8347-C008E0745EBA}" destId="{12570360-FE33-44D0-A9A9-B617433508DF}" srcOrd="0" destOrd="0" presId="urn:microsoft.com/office/officeart/2005/8/layout/hierarchy1"/>
    <dgm:cxn modelId="{4AADE1C9-3B0E-4AE6-A116-23D77580CC06}" type="presParOf" srcId="{68E02A6A-3BA1-4A4A-ADF6-9EE801644A1F}" destId="{910A3C87-1B11-4277-B733-CD5490EA03F9}" srcOrd="0" destOrd="0" presId="urn:microsoft.com/office/officeart/2005/8/layout/hierarchy1"/>
    <dgm:cxn modelId="{82BEE811-651F-4527-A519-77923C901A8B}" type="presParOf" srcId="{910A3C87-1B11-4277-B733-CD5490EA03F9}" destId="{421B9118-0790-4E10-8D50-345250399FE3}" srcOrd="0" destOrd="0" presId="urn:microsoft.com/office/officeart/2005/8/layout/hierarchy1"/>
    <dgm:cxn modelId="{CEB49D28-4185-476C-A2E1-0B3C8CFD4E8A}" type="presParOf" srcId="{421B9118-0790-4E10-8D50-345250399FE3}" destId="{87A29410-5E51-4701-B398-1DC178ECF74E}" srcOrd="0" destOrd="0" presId="urn:microsoft.com/office/officeart/2005/8/layout/hierarchy1"/>
    <dgm:cxn modelId="{D589594E-7171-4669-B483-3066A26EC698}" type="presParOf" srcId="{421B9118-0790-4E10-8D50-345250399FE3}" destId="{DB114BB0-1FB4-4E09-921B-4C7E55EE1C30}" srcOrd="1" destOrd="0" presId="urn:microsoft.com/office/officeart/2005/8/layout/hierarchy1"/>
    <dgm:cxn modelId="{B21A1AAE-4051-4789-BC1D-C4B0D5A50CD9}" type="presParOf" srcId="{910A3C87-1B11-4277-B733-CD5490EA03F9}" destId="{4AE3E199-2DF5-49FD-BADF-EA5C46BABA40}" srcOrd="1" destOrd="0" presId="urn:microsoft.com/office/officeart/2005/8/layout/hierarchy1"/>
    <dgm:cxn modelId="{D53A5AF4-C23D-4A4F-9772-9C0A3EA2357F}" type="presParOf" srcId="{4AE3E199-2DF5-49FD-BADF-EA5C46BABA40}" destId="{665AC503-1BF2-4D24-A962-FD8ED3C132F1}" srcOrd="0" destOrd="0" presId="urn:microsoft.com/office/officeart/2005/8/layout/hierarchy1"/>
    <dgm:cxn modelId="{E1184EF5-09FC-4EF7-B9F3-D5B78CF6098E}" type="presParOf" srcId="{4AE3E199-2DF5-49FD-BADF-EA5C46BABA40}" destId="{92B3D61A-5EB1-41D3-8D46-EDA1688926AF}" srcOrd="1" destOrd="0" presId="urn:microsoft.com/office/officeart/2005/8/layout/hierarchy1"/>
    <dgm:cxn modelId="{CFF7AD64-1E72-4551-8F0F-9E316363C433}" type="presParOf" srcId="{92B3D61A-5EB1-41D3-8D46-EDA1688926AF}" destId="{3439885B-1A47-4C55-B493-20B66D735DF6}" srcOrd="0" destOrd="0" presId="urn:microsoft.com/office/officeart/2005/8/layout/hierarchy1"/>
    <dgm:cxn modelId="{0964E8A8-F5EF-4BF9-97B3-CE986B8CBE4F}" type="presParOf" srcId="{3439885B-1A47-4C55-B493-20B66D735DF6}" destId="{6693DCB3-2E31-4CFD-BBF5-8BF60E83F0C6}" srcOrd="0" destOrd="0" presId="urn:microsoft.com/office/officeart/2005/8/layout/hierarchy1"/>
    <dgm:cxn modelId="{27042D2D-F959-45E3-A22C-75E66A41F198}" type="presParOf" srcId="{3439885B-1A47-4C55-B493-20B66D735DF6}" destId="{058B6749-9C68-4D49-89D3-E8D728FCD29F}" srcOrd="1" destOrd="0" presId="urn:microsoft.com/office/officeart/2005/8/layout/hierarchy1"/>
    <dgm:cxn modelId="{70A5BD86-1492-42CC-8162-86F19ADE1888}" type="presParOf" srcId="{92B3D61A-5EB1-41D3-8D46-EDA1688926AF}" destId="{7A3AF686-331E-4A51-BC18-3A9D05E88EA1}" srcOrd="1" destOrd="0" presId="urn:microsoft.com/office/officeart/2005/8/layout/hierarchy1"/>
    <dgm:cxn modelId="{B2995931-156D-49F0-8CAE-ADAF07514505}" type="presParOf" srcId="{4AE3E199-2DF5-49FD-BADF-EA5C46BABA40}" destId="{4F45491D-4AB0-4B86-8EAA-B7F752E94071}" srcOrd="2" destOrd="0" presId="urn:microsoft.com/office/officeart/2005/8/layout/hierarchy1"/>
    <dgm:cxn modelId="{4B589B14-8925-4335-81DE-229C620C772A}" type="presParOf" srcId="{4AE3E199-2DF5-49FD-BADF-EA5C46BABA40}" destId="{2245AE3F-6F8B-49DF-AFDA-59745C20919A}" srcOrd="3" destOrd="0" presId="urn:microsoft.com/office/officeart/2005/8/layout/hierarchy1"/>
    <dgm:cxn modelId="{65F81211-864E-4CB5-BB70-8DD54B40FF59}" type="presParOf" srcId="{2245AE3F-6F8B-49DF-AFDA-59745C20919A}" destId="{9C2C4B39-5597-4EEB-92CD-E86F860F88B4}" srcOrd="0" destOrd="0" presId="urn:microsoft.com/office/officeart/2005/8/layout/hierarchy1"/>
    <dgm:cxn modelId="{6659D4DD-CD12-470F-9D41-5CA89AB94658}" type="presParOf" srcId="{9C2C4B39-5597-4EEB-92CD-E86F860F88B4}" destId="{E432317E-A8B8-4A16-A225-55A161E89897}" srcOrd="0" destOrd="0" presId="urn:microsoft.com/office/officeart/2005/8/layout/hierarchy1"/>
    <dgm:cxn modelId="{E516DC5F-0B8B-40B0-9567-DC383371E593}" type="presParOf" srcId="{9C2C4B39-5597-4EEB-92CD-E86F860F88B4}" destId="{12570360-FE33-44D0-A9A9-B617433508DF}" srcOrd="1" destOrd="0" presId="urn:microsoft.com/office/officeart/2005/8/layout/hierarchy1"/>
    <dgm:cxn modelId="{508C78DD-3120-4178-BFEF-97BBA2625A1B}" type="presParOf" srcId="{2245AE3F-6F8B-49DF-AFDA-59745C20919A}" destId="{30391914-5090-49DC-A6F2-260862BC67E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C14178-592F-4B29-AB4B-E97926A080F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43E8EF-D13D-4B68-8BE4-955A149BD7C5}">
      <dgm:prSet phldrT="[Текст]"/>
      <dgm:spPr/>
      <dgm:t>
        <a:bodyPr/>
        <a:lstStyle/>
        <a:p>
          <a:r>
            <a:rPr lang="ru-RU" dirty="0" smtClean="0"/>
            <a:t>Личность ребёнка </a:t>
          </a:r>
          <a:endParaRPr lang="ru-RU" dirty="0"/>
        </a:p>
      </dgm:t>
    </dgm:pt>
    <dgm:pt modelId="{B379F625-C1DD-4575-9464-22DBDBDCF129}" type="parTrans" cxnId="{240E3124-3F18-43FD-9B22-46925B7B3A7C}">
      <dgm:prSet/>
      <dgm:spPr/>
      <dgm:t>
        <a:bodyPr/>
        <a:lstStyle/>
        <a:p>
          <a:endParaRPr lang="ru-RU"/>
        </a:p>
      </dgm:t>
    </dgm:pt>
    <dgm:pt modelId="{45C48084-AFB4-4AA8-9DB2-E9AB341DB99D}" type="sibTrans" cxnId="{240E3124-3F18-43FD-9B22-46925B7B3A7C}">
      <dgm:prSet/>
      <dgm:spPr/>
      <dgm:t>
        <a:bodyPr/>
        <a:lstStyle/>
        <a:p>
          <a:endParaRPr lang="ru-RU"/>
        </a:p>
      </dgm:t>
    </dgm:pt>
    <dgm:pt modelId="{D7AAEECF-C78A-422B-8584-3ABE68BFACFD}">
      <dgm:prSet phldrT="[Текст]"/>
      <dgm:spPr/>
      <dgm:t>
        <a:bodyPr/>
        <a:lstStyle/>
        <a:p>
          <a:r>
            <a:rPr lang="ru-RU" dirty="0" smtClean="0"/>
            <a:t>Личности педагогов</a:t>
          </a:r>
          <a:endParaRPr lang="ru-RU" dirty="0"/>
        </a:p>
      </dgm:t>
    </dgm:pt>
    <dgm:pt modelId="{735387DB-C3D2-4A16-BE88-9ACE50C1F9E2}" type="parTrans" cxnId="{1F1A2BE5-A82E-4058-86A9-341E92637961}">
      <dgm:prSet/>
      <dgm:spPr/>
      <dgm:t>
        <a:bodyPr/>
        <a:lstStyle/>
        <a:p>
          <a:endParaRPr lang="ru-RU"/>
        </a:p>
      </dgm:t>
    </dgm:pt>
    <dgm:pt modelId="{B4137B01-9301-477A-B202-DF5B81755A76}" type="sibTrans" cxnId="{1F1A2BE5-A82E-4058-86A9-341E92637961}">
      <dgm:prSet/>
      <dgm:spPr/>
      <dgm:t>
        <a:bodyPr/>
        <a:lstStyle/>
        <a:p>
          <a:endParaRPr lang="ru-RU"/>
        </a:p>
      </dgm:t>
    </dgm:pt>
    <dgm:pt modelId="{7E5607F7-BB69-42F9-AA38-4AE6CF721F9C}">
      <dgm:prSet phldrT="[Текст]"/>
      <dgm:spPr/>
      <dgm:t>
        <a:bodyPr/>
        <a:lstStyle/>
        <a:p>
          <a:r>
            <a:rPr lang="ru-RU" dirty="0" smtClean="0"/>
            <a:t>Личности родителей</a:t>
          </a:r>
          <a:endParaRPr lang="ru-RU" dirty="0"/>
        </a:p>
      </dgm:t>
    </dgm:pt>
    <dgm:pt modelId="{77C90614-A4D9-4730-BCB7-0A88BB608DEF}" type="parTrans" cxnId="{EE76D1FC-0DDB-460A-B3CC-10B84409EA89}">
      <dgm:prSet/>
      <dgm:spPr/>
      <dgm:t>
        <a:bodyPr/>
        <a:lstStyle/>
        <a:p>
          <a:endParaRPr lang="ru-RU"/>
        </a:p>
      </dgm:t>
    </dgm:pt>
    <dgm:pt modelId="{94CB6995-6433-4FFC-8779-F072DAF810A8}" type="sibTrans" cxnId="{EE76D1FC-0DDB-460A-B3CC-10B84409EA89}">
      <dgm:prSet/>
      <dgm:spPr/>
      <dgm:t>
        <a:bodyPr/>
        <a:lstStyle/>
        <a:p>
          <a:endParaRPr lang="ru-RU"/>
        </a:p>
      </dgm:t>
    </dgm:pt>
    <dgm:pt modelId="{D6FA961B-147F-4736-9060-12CEAC4CE6E5}">
      <dgm:prSet custT="1"/>
      <dgm:spPr/>
      <dgm:t>
        <a:bodyPr/>
        <a:lstStyle/>
        <a:p>
          <a:r>
            <a:rPr lang="ru-RU" sz="2000" b="1" dirty="0" smtClean="0"/>
            <a:t>Личности одноклассников</a:t>
          </a:r>
          <a:endParaRPr lang="ru-RU" sz="2000" b="1" dirty="0"/>
        </a:p>
      </dgm:t>
    </dgm:pt>
    <dgm:pt modelId="{E65667AD-459C-4A26-A1CA-0E5ED54A9843}" type="parTrans" cxnId="{CF24E94F-87C2-47E1-B5E6-A653232C2566}">
      <dgm:prSet/>
      <dgm:spPr/>
      <dgm:t>
        <a:bodyPr/>
        <a:lstStyle/>
        <a:p>
          <a:endParaRPr lang="ru-RU"/>
        </a:p>
      </dgm:t>
    </dgm:pt>
    <dgm:pt modelId="{8F9BB05A-5024-438A-A330-EFC3B6676A1E}" type="sibTrans" cxnId="{CF24E94F-87C2-47E1-B5E6-A653232C2566}">
      <dgm:prSet/>
      <dgm:spPr/>
      <dgm:t>
        <a:bodyPr/>
        <a:lstStyle/>
        <a:p>
          <a:endParaRPr lang="ru-RU"/>
        </a:p>
      </dgm:t>
    </dgm:pt>
    <dgm:pt modelId="{DB7E60B4-1ABF-4741-B25E-4CA32D789FB5}" type="pres">
      <dgm:prSet presAssocID="{91C14178-592F-4B29-AB4B-E97926A080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5932B4-7F6A-4824-B5DF-5508B5F80030}" type="pres">
      <dgm:prSet presAssocID="{FF43E8EF-D13D-4B68-8BE4-955A149BD7C5}" presName="node" presStyleLbl="node1" presStyleIdx="0" presStyleCnt="4" custScaleX="146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95719-1E40-4448-909A-9A69CFCC2C94}" type="pres">
      <dgm:prSet presAssocID="{45C48084-AFB4-4AA8-9DB2-E9AB341DB99D}" presName="sibTrans" presStyleLbl="sibTrans2D1" presStyleIdx="0" presStyleCnt="4" custLinFactNeighborX="66928" custLinFactNeighborY="-17454"/>
      <dgm:spPr/>
      <dgm:t>
        <a:bodyPr/>
        <a:lstStyle/>
        <a:p>
          <a:endParaRPr lang="ru-RU"/>
        </a:p>
      </dgm:t>
    </dgm:pt>
    <dgm:pt modelId="{42C776BC-F056-44BA-925A-CCDBE3949B82}" type="pres">
      <dgm:prSet presAssocID="{45C48084-AFB4-4AA8-9DB2-E9AB341DB99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6DCA359-42A2-4935-A5EE-AF4486EE988A}" type="pres">
      <dgm:prSet presAssocID="{D6FA961B-147F-4736-9060-12CEAC4CE6E5}" presName="node" presStyleLbl="node1" presStyleIdx="1" presStyleCnt="4" custScaleX="166880" custRadScaleRad="142765" custRadScaleInc="-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1127E-C22C-4E1A-BDB1-FBD8CA695908}" type="pres">
      <dgm:prSet presAssocID="{8F9BB05A-5024-438A-A330-EFC3B6676A1E}" presName="sibTrans" presStyleLbl="sibTrans2D1" presStyleIdx="1" presStyleCnt="4" custLinFactNeighborX="66928" custLinFactNeighborY="30669"/>
      <dgm:spPr/>
      <dgm:t>
        <a:bodyPr/>
        <a:lstStyle/>
        <a:p>
          <a:endParaRPr lang="ru-RU"/>
        </a:p>
      </dgm:t>
    </dgm:pt>
    <dgm:pt modelId="{C77A2B1B-F154-4BE9-A30E-4FDF876FA9A9}" type="pres">
      <dgm:prSet presAssocID="{8F9BB05A-5024-438A-A330-EFC3B6676A1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A1D95B2-2CDF-4A32-A6E3-225E810A7498}" type="pres">
      <dgm:prSet presAssocID="{D7AAEECF-C78A-422B-8584-3ABE68BFACFD}" presName="node" presStyleLbl="node1" presStyleIdx="2" presStyleCnt="4" custScaleX="146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1249A-614E-464F-A81B-D5D0A82D0A38}" type="pres">
      <dgm:prSet presAssocID="{B4137B01-9301-477A-B202-DF5B81755A76}" presName="sibTrans" presStyleLbl="sibTrans2D1" presStyleIdx="2" presStyleCnt="4" custLinFactNeighborX="-44988" custLinFactNeighborY="30670"/>
      <dgm:spPr/>
      <dgm:t>
        <a:bodyPr/>
        <a:lstStyle/>
        <a:p>
          <a:endParaRPr lang="ru-RU"/>
        </a:p>
      </dgm:t>
    </dgm:pt>
    <dgm:pt modelId="{B3BFCFFB-CEBB-423D-AA94-F9F292E19EA7}" type="pres">
      <dgm:prSet presAssocID="{B4137B01-9301-477A-B202-DF5B81755A7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77FAAE7-3C0A-475A-B0C4-2788D3D4C535}" type="pres">
      <dgm:prSet presAssocID="{7E5607F7-BB69-42F9-AA38-4AE6CF721F9C}" presName="node" presStyleLbl="node1" presStyleIdx="3" presStyleCnt="4" custScaleX="160719" custRadScaleRad="139433" custRadScaleInc="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C4B1E-DAF3-45AB-A698-C5D46974D215}" type="pres">
      <dgm:prSet presAssocID="{94CB6995-6433-4FFC-8779-F072DAF810A8}" presName="sibTrans" presStyleLbl="sibTrans2D1" presStyleIdx="3" presStyleCnt="4" custLinFactNeighborX="-71112" custLinFactNeighborY="-43434"/>
      <dgm:spPr/>
      <dgm:t>
        <a:bodyPr/>
        <a:lstStyle/>
        <a:p>
          <a:endParaRPr lang="ru-RU"/>
        </a:p>
      </dgm:t>
    </dgm:pt>
    <dgm:pt modelId="{C2A40518-1AF9-47DB-ABBA-2F040E7BD3B2}" type="pres">
      <dgm:prSet presAssocID="{94CB6995-6433-4FFC-8779-F072DAF810A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40E3124-3F18-43FD-9B22-46925B7B3A7C}" srcId="{91C14178-592F-4B29-AB4B-E97926A080FA}" destId="{FF43E8EF-D13D-4B68-8BE4-955A149BD7C5}" srcOrd="0" destOrd="0" parTransId="{B379F625-C1DD-4575-9464-22DBDBDCF129}" sibTransId="{45C48084-AFB4-4AA8-9DB2-E9AB341DB99D}"/>
    <dgm:cxn modelId="{C7C5D97D-5BC7-46DB-9F41-6040EB556461}" type="presOf" srcId="{B4137B01-9301-477A-B202-DF5B81755A76}" destId="{E881249A-614E-464F-A81B-D5D0A82D0A38}" srcOrd="0" destOrd="0" presId="urn:microsoft.com/office/officeart/2005/8/layout/cycle7"/>
    <dgm:cxn modelId="{B2DF6677-DFD0-4B34-B042-5EAECC58A28A}" type="presOf" srcId="{45C48084-AFB4-4AA8-9DB2-E9AB341DB99D}" destId="{39D95719-1E40-4448-909A-9A69CFCC2C94}" srcOrd="0" destOrd="0" presId="urn:microsoft.com/office/officeart/2005/8/layout/cycle7"/>
    <dgm:cxn modelId="{6B2EAF18-A502-4F8E-8364-2210985A2C84}" type="presOf" srcId="{94CB6995-6433-4FFC-8779-F072DAF810A8}" destId="{C2A40518-1AF9-47DB-ABBA-2F040E7BD3B2}" srcOrd="1" destOrd="0" presId="urn:microsoft.com/office/officeart/2005/8/layout/cycle7"/>
    <dgm:cxn modelId="{CF24E94F-87C2-47E1-B5E6-A653232C2566}" srcId="{91C14178-592F-4B29-AB4B-E97926A080FA}" destId="{D6FA961B-147F-4736-9060-12CEAC4CE6E5}" srcOrd="1" destOrd="0" parTransId="{E65667AD-459C-4A26-A1CA-0E5ED54A9843}" sibTransId="{8F9BB05A-5024-438A-A330-EFC3B6676A1E}"/>
    <dgm:cxn modelId="{B1CA3AE0-519A-4B12-BAAF-29D5FA1EE88F}" type="presOf" srcId="{8F9BB05A-5024-438A-A330-EFC3B6676A1E}" destId="{C77A2B1B-F154-4BE9-A30E-4FDF876FA9A9}" srcOrd="1" destOrd="0" presId="urn:microsoft.com/office/officeart/2005/8/layout/cycle7"/>
    <dgm:cxn modelId="{CD50B0DB-6A91-4A2E-BC6D-7C360AA2BF05}" type="presOf" srcId="{D6FA961B-147F-4736-9060-12CEAC4CE6E5}" destId="{56DCA359-42A2-4935-A5EE-AF4486EE988A}" srcOrd="0" destOrd="0" presId="urn:microsoft.com/office/officeart/2005/8/layout/cycle7"/>
    <dgm:cxn modelId="{D0C1F547-BBA3-49CD-801C-A58D9D30B766}" type="presOf" srcId="{B4137B01-9301-477A-B202-DF5B81755A76}" destId="{B3BFCFFB-CEBB-423D-AA94-F9F292E19EA7}" srcOrd="1" destOrd="0" presId="urn:microsoft.com/office/officeart/2005/8/layout/cycle7"/>
    <dgm:cxn modelId="{F094C1EB-31CF-4D8D-85B0-0E590A9367ED}" type="presOf" srcId="{94CB6995-6433-4FFC-8779-F072DAF810A8}" destId="{CEDC4B1E-DAF3-45AB-A698-C5D46974D215}" srcOrd="0" destOrd="0" presId="urn:microsoft.com/office/officeart/2005/8/layout/cycle7"/>
    <dgm:cxn modelId="{1F1A2BE5-A82E-4058-86A9-341E92637961}" srcId="{91C14178-592F-4B29-AB4B-E97926A080FA}" destId="{D7AAEECF-C78A-422B-8584-3ABE68BFACFD}" srcOrd="2" destOrd="0" parTransId="{735387DB-C3D2-4A16-BE88-9ACE50C1F9E2}" sibTransId="{B4137B01-9301-477A-B202-DF5B81755A76}"/>
    <dgm:cxn modelId="{EAC8F0CB-DA75-4087-9FD1-90B8446697E8}" type="presOf" srcId="{91C14178-592F-4B29-AB4B-E97926A080FA}" destId="{DB7E60B4-1ABF-4741-B25E-4CA32D789FB5}" srcOrd="0" destOrd="0" presId="urn:microsoft.com/office/officeart/2005/8/layout/cycle7"/>
    <dgm:cxn modelId="{1A000987-E19A-4EF0-8BC6-1AE66AF167BE}" type="presOf" srcId="{D7AAEECF-C78A-422B-8584-3ABE68BFACFD}" destId="{1A1D95B2-2CDF-4A32-A6E3-225E810A7498}" srcOrd="0" destOrd="0" presId="urn:microsoft.com/office/officeart/2005/8/layout/cycle7"/>
    <dgm:cxn modelId="{AB0AB2D1-FD2F-4FB2-80E0-FA80D2B3DD66}" type="presOf" srcId="{7E5607F7-BB69-42F9-AA38-4AE6CF721F9C}" destId="{C77FAAE7-3C0A-475A-B0C4-2788D3D4C535}" srcOrd="0" destOrd="0" presId="urn:microsoft.com/office/officeart/2005/8/layout/cycle7"/>
    <dgm:cxn modelId="{916097FA-C2A1-48B3-B255-14D26F9D44D0}" type="presOf" srcId="{45C48084-AFB4-4AA8-9DB2-E9AB341DB99D}" destId="{42C776BC-F056-44BA-925A-CCDBE3949B82}" srcOrd="1" destOrd="0" presId="urn:microsoft.com/office/officeart/2005/8/layout/cycle7"/>
    <dgm:cxn modelId="{AB3DADA5-CFA4-4623-B428-205742DEA7C0}" type="presOf" srcId="{FF43E8EF-D13D-4B68-8BE4-955A149BD7C5}" destId="{075932B4-7F6A-4824-B5DF-5508B5F80030}" srcOrd="0" destOrd="0" presId="urn:microsoft.com/office/officeart/2005/8/layout/cycle7"/>
    <dgm:cxn modelId="{11B4EAA7-37C4-4222-B7C7-8A83A1462E5B}" type="presOf" srcId="{8F9BB05A-5024-438A-A330-EFC3B6676A1E}" destId="{E211127E-C22C-4E1A-BDB1-FBD8CA695908}" srcOrd="0" destOrd="0" presId="urn:microsoft.com/office/officeart/2005/8/layout/cycle7"/>
    <dgm:cxn modelId="{EE76D1FC-0DDB-460A-B3CC-10B84409EA89}" srcId="{91C14178-592F-4B29-AB4B-E97926A080FA}" destId="{7E5607F7-BB69-42F9-AA38-4AE6CF721F9C}" srcOrd="3" destOrd="0" parTransId="{77C90614-A4D9-4730-BCB7-0A88BB608DEF}" sibTransId="{94CB6995-6433-4FFC-8779-F072DAF810A8}"/>
    <dgm:cxn modelId="{541DFD76-72FF-4392-812F-25883F111BA4}" type="presParOf" srcId="{DB7E60B4-1ABF-4741-B25E-4CA32D789FB5}" destId="{075932B4-7F6A-4824-B5DF-5508B5F80030}" srcOrd="0" destOrd="0" presId="urn:microsoft.com/office/officeart/2005/8/layout/cycle7"/>
    <dgm:cxn modelId="{CAA5876F-F01F-4001-B1E0-4E076C30C77C}" type="presParOf" srcId="{DB7E60B4-1ABF-4741-B25E-4CA32D789FB5}" destId="{39D95719-1E40-4448-909A-9A69CFCC2C94}" srcOrd="1" destOrd="0" presId="urn:microsoft.com/office/officeart/2005/8/layout/cycle7"/>
    <dgm:cxn modelId="{D7F1EE0D-5D78-4F4B-9E47-8203FFF2F55A}" type="presParOf" srcId="{39D95719-1E40-4448-909A-9A69CFCC2C94}" destId="{42C776BC-F056-44BA-925A-CCDBE3949B82}" srcOrd="0" destOrd="0" presId="urn:microsoft.com/office/officeart/2005/8/layout/cycle7"/>
    <dgm:cxn modelId="{EE16189E-2EDF-418A-8895-298C860E6990}" type="presParOf" srcId="{DB7E60B4-1ABF-4741-B25E-4CA32D789FB5}" destId="{56DCA359-42A2-4935-A5EE-AF4486EE988A}" srcOrd="2" destOrd="0" presId="urn:microsoft.com/office/officeart/2005/8/layout/cycle7"/>
    <dgm:cxn modelId="{7C8BA02B-A5A6-4AB8-96FF-9B6BC5084C54}" type="presParOf" srcId="{DB7E60B4-1ABF-4741-B25E-4CA32D789FB5}" destId="{E211127E-C22C-4E1A-BDB1-FBD8CA695908}" srcOrd="3" destOrd="0" presId="urn:microsoft.com/office/officeart/2005/8/layout/cycle7"/>
    <dgm:cxn modelId="{8A2A1893-C816-47CA-AD67-9959141206E4}" type="presParOf" srcId="{E211127E-C22C-4E1A-BDB1-FBD8CA695908}" destId="{C77A2B1B-F154-4BE9-A30E-4FDF876FA9A9}" srcOrd="0" destOrd="0" presId="urn:microsoft.com/office/officeart/2005/8/layout/cycle7"/>
    <dgm:cxn modelId="{6382BD53-5F99-42A2-BE53-CBA6CBB012BB}" type="presParOf" srcId="{DB7E60B4-1ABF-4741-B25E-4CA32D789FB5}" destId="{1A1D95B2-2CDF-4A32-A6E3-225E810A7498}" srcOrd="4" destOrd="0" presId="urn:microsoft.com/office/officeart/2005/8/layout/cycle7"/>
    <dgm:cxn modelId="{D8907B55-FCB7-47E7-A75C-491448B4F05F}" type="presParOf" srcId="{DB7E60B4-1ABF-4741-B25E-4CA32D789FB5}" destId="{E881249A-614E-464F-A81B-D5D0A82D0A38}" srcOrd="5" destOrd="0" presId="urn:microsoft.com/office/officeart/2005/8/layout/cycle7"/>
    <dgm:cxn modelId="{124AFF3B-60E4-4B1B-862F-C9ED81D2F80B}" type="presParOf" srcId="{E881249A-614E-464F-A81B-D5D0A82D0A38}" destId="{B3BFCFFB-CEBB-423D-AA94-F9F292E19EA7}" srcOrd="0" destOrd="0" presId="urn:microsoft.com/office/officeart/2005/8/layout/cycle7"/>
    <dgm:cxn modelId="{CAF3F41B-30FE-4C00-8986-3E961A90108C}" type="presParOf" srcId="{DB7E60B4-1ABF-4741-B25E-4CA32D789FB5}" destId="{C77FAAE7-3C0A-475A-B0C4-2788D3D4C535}" srcOrd="6" destOrd="0" presId="urn:microsoft.com/office/officeart/2005/8/layout/cycle7"/>
    <dgm:cxn modelId="{775A2C70-C05F-4632-9790-DB650AA9CC80}" type="presParOf" srcId="{DB7E60B4-1ABF-4741-B25E-4CA32D789FB5}" destId="{CEDC4B1E-DAF3-45AB-A698-C5D46974D215}" srcOrd="7" destOrd="0" presId="urn:microsoft.com/office/officeart/2005/8/layout/cycle7"/>
    <dgm:cxn modelId="{E9FE2FB8-595D-4728-BBFA-211E0CE7AF8A}" type="presParOf" srcId="{CEDC4B1E-DAF3-45AB-A698-C5D46974D215}" destId="{C2A40518-1AF9-47DB-ABBA-2F040E7BD3B2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D25EE4-30F3-4A50-AB1D-25EE6B5ED98A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1AE1BA-75F8-4645-B2E6-E3A276350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1985-EFDC-4C83-98B2-A161483E9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16E9-802D-4FC8-9A6B-C62E44B02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518F9-9BAB-4D86-96EA-797AC5AB0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3193-F4BF-410B-B32F-1998D9042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F5A97-4202-4AC6-96E9-29DADB005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A934-85BD-4BE9-A2B3-F606FB456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373C-B594-47AA-B6B9-D4C9BE394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E1F4-FC41-43C9-9224-AABBE84F6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0A72-F01B-477A-AC1C-5268496ED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09EE-A3DF-476A-9F72-846C29BB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82E5-7F88-471E-A8CC-DC908C48C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37EDBD-5F6D-4CCA-A8CD-F403DC4F7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6"/>
          <p:cNvSpPr>
            <a:spLocks noChangeArrowheads="1"/>
          </p:cNvSpPr>
          <p:nvPr/>
        </p:nvSpPr>
        <p:spPr bwMode="auto">
          <a:xfrm>
            <a:off x="609600" y="2362200"/>
            <a:ext cx="7820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</a:rPr>
              <a:t>Технология сотрудничества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90800" y="5867400"/>
            <a:ext cx="5867400" cy="677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/>
              <a:t>      Учитель начальных классов МБОУ  СОШ №5  Ралдугина Т.Г</a:t>
            </a:r>
            <a:r>
              <a:rPr lang="ru-RU" sz="2000" b="1" i="1"/>
              <a:t>.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24000" y="4572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Учителя обычно гордятся  сильными своими учениками, мы же гордимся слабыми, которые стали сильными.</a:t>
            </a:r>
          </a:p>
          <a:p>
            <a:pPr algn="r"/>
            <a:r>
              <a:rPr lang="ru-RU" b="1"/>
              <a:t>Манифест «Педагогика сотрудничества»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Условия применения технологии сотрудничества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/>
            <a:r>
              <a:rPr lang="ru-RU" sz="2400" smtClean="0"/>
              <a:t>Принцип - делового сотрудничества. Способность педагога учитывать индивидуальные особенности учеников, манипулировать сиюминутными желаниями и потребностями ребёнка для достижения целей его развития и обучения.</a:t>
            </a:r>
          </a:p>
          <a:p>
            <a:pPr eaLnBrk="1" hangingPunct="1"/>
            <a:r>
              <a:rPr lang="ru-RU" sz="2400" smtClean="0"/>
              <a:t>Принцип – ИГРА. Способность педагога применять педагогическую игру  (возвышает достижения ребёнка, учитель забыл, пропустил и т.п.)</a:t>
            </a:r>
          </a:p>
          <a:p>
            <a:pPr eaLnBrk="1" hangingPunct="1"/>
            <a:r>
              <a:rPr lang="ru-RU" sz="2400" smtClean="0"/>
              <a:t>Принцип - «Партитура урока». Выбор ребёнком хода урока, мероприятия.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Принцип «Партитура урока»</a:t>
            </a:r>
          </a:p>
        </p:txBody>
      </p:sp>
      <p:sp>
        <p:nvSpPr>
          <p:cNvPr id="7" name="Куб 6"/>
          <p:cNvSpPr/>
          <p:nvPr/>
        </p:nvSpPr>
        <p:spPr>
          <a:xfrm>
            <a:off x="152400" y="2514600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Я </a:t>
            </a:r>
          </a:p>
        </p:txBody>
      </p:sp>
      <p:sp>
        <p:nvSpPr>
          <p:cNvPr id="8" name="Куб 7"/>
          <p:cNvSpPr/>
          <p:nvPr/>
        </p:nvSpPr>
        <p:spPr>
          <a:xfrm>
            <a:off x="1143000" y="2057400"/>
            <a:ext cx="928694" cy="928694"/>
          </a:xfrm>
          <a:prstGeom prst="cube">
            <a:avLst/>
          </a:prstGeom>
          <a:solidFill>
            <a:srgbClr val="EFEB4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- </a:t>
            </a:r>
          </a:p>
        </p:txBody>
      </p:sp>
      <p:sp>
        <p:nvSpPr>
          <p:cNvPr id="9" name="Куб 8"/>
          <p:cNvSpPr/>
          <p:nvPr/>
        </p:nvSpPr>
        <p:spPr>
          <a:xfrm>
            <a:off x="1981200" y="2514600"/>
            <a:ext cx="928694" cy="928694"/>
          </a:xfrm>
          <a:prstGeom prst="cube">
            <a:avLst/>
          </a:prstGeom>
          <a:solidFill>
            <a:srgbClr val="CC92D2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Л </a:t>
            </a:r>
          </a:p>
        </p:txBody>
      </p:sp>
      <p:sp>
        <p:nvSpPr>
          <p:cNvPr id="10" name="Куб 9"/>
          <p:cNvSpPr/>
          <p:nvPr/>
        </p:nvSpPr>
        <p:spPr>
          <a:xfrm>
            <a:off x="2895600" y="1981200"/>
            <a:ext cx="928694" cy="92869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И </a:t>
            </a:r>
          </a:p>
        </p:txBody>
      </p:sp>
      <p:sp>
        <p:nvSpPr>
          <p:cNvPr id="11" name="Куб 10"/>
          <p:cNvSpPr/>
          <p:nvPr/>
        </p:nvSpPr>
        <p:spPr>
          <a:xfrm>
            <a:off x="3657600" y="2438400"/>
            <a:ext cx="928694" cy="928694"/>
          </a:xfrm>
          <a:prstGeom prst="cube">
            <a:avLst/>
          </a:prstGeom>
          <a:solidFill>
            <a:srgbClr val="E53D1B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Ч </a:t>
            </a:r>
          </a:p>
        </p:txBody>
      </p:sp>
      <p:sp>
        <p:nvSpPr>
          <p:cNvPr id="12" name="Куб 11"/>
          <p:cNvSpPr/>
          <p:nvPr/>
        </p:nvSpPr>
        <p:spPr>
          <a:xfrm>
            <a:off x="4495800" y="1905000"/>
            <a:ext cx="928694" cy="928694"/>
          </a:xfrm>
          <a:prstGeom prst="cube">
            <a:avLst/>
          </a:prstGeom>
          <a:solidFill>
            <a:srgbClr val="8A68B8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Н </a:t>
            </a:r>
          </a:p>
        </p:txBody>
      </p:sp>
      <p:sp>
        <p:nvSpPr>
          <p:cNvPr id="13" name="Куб 12"/>
          <p:cNvSpPr/>
          <p:nvPr/>
        </p:nvSpPr>
        <p:spPr>
          <a:xfrm>
            <a:off x="5334000" y="2362200"/>
            <a:ext cx="928694" cy="928694"/>
          </a:xfrm>
          <a:prstGeom prst="cube">
            <a:avLst/>
          </a:prstGeom>
          <a:solidFill>
            <a:srgbClr val="33CCFF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О </a:t>
            </a:r>
          </a:p>
        </p:txBody>
      </p:sp>
      <p:sp>
        <p:nvSpPr>
          <p:cNvPr id="14" name="Куб 13"/>
          <p:cNvSpPr/>
          <p:nvPr/>
        </p:nvSpPr>
        <p:spPr>
          <a:xfrm>
            <a:off x="6172200" y="1905000"/>
            <a:ext cx="928694" cy="928694"/>
          </a:xfrm>
          <a:prstGeom prst="cube">
            <a:avLst/>
          </a:prstGeom>
          <a:solidFill>
            <a:srgbClr val="E23AD6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С </a:t>
            </a:r>
          </a:p>
        </p:txBody>
      </p:sp>
      <p:sp>
        <p:nvSpPr>
          <p:cNvPr id="15" name="Куб 14"/>
          <p:cNvSpPr/>
          <p:nvPr/>
        </p:nvSpPr>
        <p:spPr>
          <a:xfrm>
            <a:off x="7010400" y="2362200"/>
            <a:ext cx="928694" cy="928694"/>
          </a:xfrm>
          <a:prstGeom prst="cube">
            <a:avLst/>
          </a:prstGeom>
          <a:solidFill>
            <a:srgbClr val="0070C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Т</a:t>
            </a:r>
          </a:p>
        </p:txBody>
      </p:sp>
      <p:sp>
        <p:nvSpPr>
          <p:cNvPr id="16" name="Куб 15"/>
          <p:cNvSpPr/>
          <p:nvPr/>
        </p:nvSpPr>
        <p:spPr>
          <a:xfrm>
            <a:off x="7848600" y="1905000"/>
            <a:ext cx="928694" cy="928694"/>
          </a:xfrm>
          <a:prstGeom prst="cube">
            <a:avLst/>
          </a:prstGeom>
          <a:solidFill>
            <a:srgbClr val="EB8335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Ь </a:t>
            </a:r>
          </a:p>
        </p:txBody>
      </p:sp>
      <p:pic>
        <p:nvPicPr>
          <p:cNvPr id="43010" name="Picture 2" descr="C:\Users\User\Desktop\технология с. Р.Татьяна Германовна\сотрудничество\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438400"/>
            <a:ext cx="993775" cy="1011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3011" name="Picture 3" descr="C:\Users\User\Desktop\технология с. Р.Татьяна Германовна\сотрудничество\119474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676400"/>
            <a:ext cx="10668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 descr="C:\Users\User\Desktop\технология с. Р.Татьяна Германовна\сотрудничество\pens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2438400"/>
            <a:ext cx="116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C:\Users\User\Desktop\технология с. Р.Татьяна Германовна\сотрудничество\0_68ce8_6a80c97_XX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1676400"/>
            <a:ext cx="979488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3017" name="Picture 9" descr="C:\Users\User\Desktop\технология с. Р.Татьяна Германовна\сотрудничество\61deef43708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8225" y="2438400"/>
            <a:ext cx="10699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C:\Users\User\Desktop\технология с. Р.Татьяна Германовна\сотрудничество\1264578088_0_9675_a493bbdd_x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2362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C:\Users\User\Desktop\технология с. Р.Татьяна Германовна\сотрудничество\7ddb5d8aae7cfd4cdc0be666b49c8d8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1752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 descr="C:\Users\User\Desktop\технология с. Р.Татьяна Германовна\сотрудничество\post-126382121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1752600"/>
            <a:ext cx="1152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C:\Users\User\Desktop\технология с. Р.Татьяна Германовна\сотрудничество\60678794_1277244561_648810_normal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2362200"/>
            <a:ext cx="1185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 descr="C:\Users\User\Desktop\технология с. Р.Татьяна Германовна\сотрудничество\x_643fb483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90600" y="1828800"/>
            <a:ext cx="107156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1" name="TextBox 26"/>
          <p:cNvSpPr txBox="1">
            <a:spLocks noChangeArrowheads="1"/>
          </p:cNvSpPr>
          <p:nvPr/>
        </p:nvSpPr>
        <p:spPr bwMode="auto">
          <a:xfrm>
            <a:off x="2743200" y="41910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Игровое поле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43000" y="5029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Ребёнок, команда выбирают поле которое необходимо открыть.</a:t>
            </a:r>
          </a:p>
          <a:p>
            <a:r>
              <a:rPr lang="ru-RU" dirty="0" smtClean="0"/>
              <a:t>Картинки закрывают букву на которое начинается характеристика человека. Например: ЧЕЛОВЕЧНОСТЬ, ОСЯЗАНИЕ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1000" y="990600"/>
            <a:ext cx="830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Примеры ФОТО</a:t>
            </a:r>
          </a:p>
          <a:p>
            <a:pPr algn="ctr" eaLnBrk="0" hangingPunct="0">
              <a:defRPr/>
            </a:pPr>
            <a:endParaRPr lang="ru-RU" sz="1400" b="1" dirty="0">
              <a:solidFill>
                <a:srgbClr val="00B05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342900" indent="-342900" eaLnBrk="0" hangingPunct="0">
              <a:defRPr/>
            </a:pP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ДДД (Декада Добрых Дел) «Солнце маминой заботы»</a:t>
            </a:r>
          </a:p>
          <a:p>
            <a:pPr marL="342900" indent="-342900" eaLnBrk="0" hangingPunct="0">
              <a:defRPr/>
            </a:pP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КТД «День Земли»</a:t>
            </a:r>
          </a:p>
          <a:p>
            <a:pPr marL="342900" indent="-342900" eaLnBrk="0" hangingPunct="0">
              <a:defRPr/>
            </a:pP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Классные праздники  «День именинников», «Посвящение в ученики»  и т.д.</a:t>
            </a:r>
          </a:p>
          <a:p>
            <a:pPr marL="342900" indent="-342900" eaLnBrk="0" hangingPunct="0">
              <a:defRPr/>
            </a:pP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Знакомство с промыслами (изготовление дымковской игрушки и </a:t>
            </a:r>
            <a:r>
              <a:rPr lang="ru-RU" sz="14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т.д</a:t>
            </a: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</a:p>
          <a:p>
            <a:pPr marL="342900" indent="-342900" eaLnBrk="0" hangingPunct="0">
              <a:defRPr/>
            </a:pPr>
            <a:r>
              <a:rPr lang="ru-RU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Сотрудничество с шефами (старший класс)</a:t>
            </a:r>
            <a:endParaRPr lang="ru-RU" dirty="0"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13716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Технология сотрудничества основана на содружестве участников педагогического процесса, учитывает их интересы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eaLnBrk="1" hangingPunct="1"/>
            <a:r>
              <a:rPr lang="ru-RU" smtClean="0"/>
              <a:t>Сотрудничество предполагает оказание участникам деятельности взаимного содействия входе решения ими какой-то задачи, движения к определенной цели. При этом в равной мере соблюдаются интересы обеих сторон).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533400"/>
            <a:ext cx="77724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/>
              <a:t> В классе, в котором я работаю, обучаются дети с разным уровнем воспитания, развития. Семьи, в которых воспитываются дети, имеют разный социальный и образовательный уровень. Возможности для получения дополнительного образования и развития детей в семьях не одинаковы, поэтому моя главная задача как классного руководителя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</a:rPr>
              <a:t>Создать в детском коллективе благоприятный микроклимат, где каждый ребёнок чувствовал себя комфортно и защищено.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</a:rPr>
              <a:t>Развивать умение общаться и сотрудничать. </a:t>
            </a:r>
            <a:r>
              <a:rPr lang="ru-RU" sz="2000" b="1" dirty="0">
                <a:solidFill>
                  <a:srgbClr val="C00000"/>
                </a:solidFill>
                <a:latin typeface="Cambria" pitchFamily="18" charset="0"/>
              </a:rPr>
              <a:t>Научить ребят вместе работать, учиться, творить, всегда быть готовыми прийти друг другу на помощь. 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</a:rPr>
              <a:t>Развитие эмоциональной и волевой сферы (считаться с чужими интересами, находить компромисс)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indent="17463" eaLnBrk="1" hangingPunct="1">
              <a:buFont typeface="Wingdings" pitchFamily="2" charset="2"/>
              <a:buNone/>
            </a:pPr>
            <a:r>
              <a:rPr lang="ru-RU" sz="2000" b="1" smtClean="0"/>
              <a:t>Учебно-воспитательная работа - это единый, непрерывный процесс, в котором участвуют и взрослые, и дети, влияющие на становление и развитие личности.</a:t>
            </a:r>
          </a:p>
          <a:p>
            <a:pPr indent="17463" eaLnBrk="1" hangingPunct="1">
              <a:buFont typeface="Wingdings" pitchFamily="2" charset="2"/>
              <a:buNone/>
            </a:pPr>
            <a:endParaRPr lang="ru-RU" sz="2000" b="1" smtClean="0"/>
          </a:p>
          <a:p>
            <a:pPr indent="17463" eaLnBrk="1" hangingPunct="1">
              <a:buFont typeface="Wingdings" pitchFamily="2" charset="2"/>
              <a:buNone/>
            </a:pPr>
            <a:r>
              <a:rPr lang="ru-RU" sz="2000" b="1" smtClean="0"/>
              <a:t>Каждый человек по-своему уникален. У каждого есть свои способности, которые развиты в том или ином качестве. Ребёнок - это развивающаяся личность, которую необходимо вооружить знаниями, учениями и навыками, помочь раскрыть свои лучшие способности и создать условия для их развития.</a:t>
            </a:r>
          </a:p>
          <a:p>
            <a:pPr indent="17463" eaLnBrk="1" hangingPunct="1">
              <a:buFont typeface="Wingdings" pitchFamily="2" charset="2"/>
              <a:buNone/>
            </a:pPr>
            <a:endParaRPr lang="ru-RU" sz="2000" b="1" smtClean="0"/>
          </a:p>
          <a:p>
            <a:pPr indent="17463" eaLnBrk="1" hangingPunct="1">
              <a:buFont typeface="Wingdings" pitchFamily="2" charset="2"/>
              <a:buNone/>
            </a:pPr>
            <a:r>
              <a:rPr lang="ru-RU" sz="2000" b="1" smtClean="0"/>
              <a:t>Младший школьный возраст важен для психического и социального развития ребёнка. Кардинально меняется его социальный статус - он становится школьником. Это приводит и к перестройке всей системы взаимодействий ребёнка. У него появляются новые обязанности, которые определяются не только взрослыми, но и окружающими его сверстниками.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990600"/>
          <a:ext cx="6858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4191000" cy="68580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smtClean="0"/>
              <a:t>Ф.И.О. ученика   _______________________ </a:t>
            </a:r>
            <a:br>
              <a:rPr lang="ru-RU" sz="1400" smtClean="0"/>
            </a:br>
            <a:r>
              <a:rPr lang="ru-RU" sz="1400" smtClean="0"/>
              <a:t> Адрес ________________________</a:t>
            </a:r>
            <a:br>
              <a:rPr lang="ru-RU" sz="1400" smtClean="0"/>
            </a:br>
            <a:r>
              <a:rPr lang="ru-RU" sz="1400" smtClean="0"/>
              <a:t> Дата рождения _______________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96900" y="1211263"/>
          <a:ext cx="7950200" cy="5120640"/>
        </p:xfrm>
        <a:graphic>
          <a:graphicData uri="http://schemas.openxmlformats.org/drawingml/2006/table">
            <a:tbl>
              <a:tblPr/>
              <a:tblGrid>
                <a:gridCol w="1604963"/>
                <a:gridCol w="1287462"/>
                <a:gridCol w="1270000"/>
                <a:gridCol w="1268413"/>
                <a:gridCol w="1260475"/>
                <a:gridCol w="125888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качества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коллективизма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общественной деятельности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отца: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работы: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матери: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работы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Проживает вместе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зачислении в 1 класс: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здоровья ______________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Зрение 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Сколиоз 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Сердечно – сосуд. заболевания ___________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Патология органов  дыхания 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Патология н.с. 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Антропромерия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 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Окружность гр.клетки 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Окружность головы ______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08" marR="58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04800" y="381000"/>
            <a:ext cx="8431213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459788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>
                <a:latin typeface="Cambria" pitchFamily="18" charset="0"/>
              </a:rPr>
              <a:t>«Сотрудничать – работать, действовать вместе, принимать участие в общем, деле». </a:t>
            </a:r>
            <a:r>
              <a:rPr lang="ru-RU" sz="2000" i="1">
                <a:latin typeface="Cambria" pitchFamily="18" charset="0"/>
              </a:rPr>
              <a:t>(Толковый словарь русского языка, С.И. Ожегов, Н.Ю. Шведова)  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i="1">
              <a:solidFill>
                <a:srgbClr val="663300"/>
              </a:solidFill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828800" y="1905000"/>
          <a:ext cx="6629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04800" y="381000"/>
            <a:ext cx="8431213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1000" y="304800"/>
            <a:ext cx="8431213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>
                <a:solidFill>
                  <a:srgbClr val="C00000"/>
                </a:solidFill>
                <a:latin typeface="Cambria" pitchFamily="18" charset="0"/>
              </a:rPr>
              <a:t>Технология сотрудничества</a:t>
            </a:r>
            <a:r>
              <a:rPr lang="ru-RU" sz="3200" i="1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3200" i="1">
                <a:latin typeface="Cambria" pitchFamily="18" charset="0"/>
              </a:rPr>
              <a:t>основана на содружестве участников педагогического процесса, учитывает их интересы</a:t>
            </a:r>
            <a:r>
              <a:rPr lang="ru-RU" sz="1000"/>
              <a:t>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62000" y="2286000"/>
          <a:ext cx="754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Двойная стрелка вверх/вниз 5"/>
          <p:cNvSpPr/>
          <p:nvPr/>
        </p:nvSpPr>
        <p:spPr>
          <a:xfrm>
            <a:off x="4343400" y="3352800"/>
            <a:ext cx="381000" cy="1981200"/>
          </a:xfrm>
          <a:prstGeom prst="upDown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810000" y="4191000"/>
            <a:ext cx="1371600" cy="381000"/>
          </a:xfrm>
          <a:prstGeom prst="leftRigh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3200400"/>
          </a:xfrm>
        </p:spPr>
        <p:txBody>
          <a:bodyPr rtlCol="0">
            <a:normAutofit lnSpcReduction="10000"/>
          </a:bodyPr>
          <a:lstStyle/>
          <a:p>
            <a:pPr indent="174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C00000"/>
                </a:solidFill>
              </a:rPr>
              <a:t>Сотрудничество</a:t>
            </a:r>
            <a:r>
              <a:rPr lang="ru-RU" i="1" smtClean="0"/>
              <a:t> </a:t>
            </a:r>
            <a:r>
              <a:rPr lang="ru-RU" smtClean="0"/>
              <a:t>— это такое состояние, такой уровень учебно-воспитательного процесса, при котором объекты и субъекты этого процесса объединяются в общей деятельности отношениями товарищества, взаимоуважения, взаимопомощи, коллективизма.</a:t>
            </a:r>
          </a:p>
          <a:p>
            <a:pPr indent="174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400" smtClean="0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209800" y="35814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Формула</a:t>
            </a:r>
            <a:r>
              <a:rPr lang="ru-RU" sz="2800">
                <a:solidFill>
                  <a:srgbClr val="C00000"/>
                </a:solidFill>
              </a:rPr>
              <a:t> </a:t>
            </a:r>
            <a:r>
              <a:rPr lang="ru-RU" sz="2800" b="1">
                <a:solidFill>
                  <a:srgbClr val="C00000"/>
                </a:solidFill>
              </a:rPr>
              <a:t>коллектива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362200" y="4267200"/>
            <a:ext cx="48006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0+0+0+0+0+0+0+0+0+0+0+0=?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2362200" y="5638800"/>
            <a:ext cx="47244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1+1+1+1+1+1+1+1+1+1+1+1=?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362200" y="4953000"/>
            <a:ext cx="47244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1+0+1+1+0+0+1+1+0+1+0+1=?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2895600"/>
            <a:ext cx="8763000" cy="11430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Целевыми ориентациями данной технологии являются: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81000" y="4191000"/>
            <a:ext cx="8001000" cy="220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smtClean="0"/>
              <a:t>Переход от педагогики требований к педагогике отношений</a:t>
            </a:r>
            <a:endParaRPr lang="ru-RU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smtClean="0"/>
              <a:t>Гуманно – личностный подход к ребёнку</a:t>
            </a:r>
            <a:endParaRPr lang="ru-RU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smtClean="0"/>
              <a:t> Единство обучения и воспитания</a:t>
            </a:r>
            <a:endParaRPr lang="ru-RU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04800" y="457200"/>
            <a:ext cx="8610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Педагогику сотрудничества надо рассматривать </a:t>
            </a:r>
          </a:p>
          <a:p>
            <a:pPr algn="ctr"/>
            <a:r>
              <a:rPr lang="ru-RU" sz="2800" b="1"/>
              <a:t>как особого типа «проникающую» технологию, так как её идеи вошли почти во все современные педагогические технологии.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 rtlCol="0">
            <a:normAutofit/>
          </a:bodyPr>
          <a:lstStyle/>
          <a:p>
            <a:pPr marL="0" indent="174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Концептуальные положения </a:t>
            </a:r>
          </a:p>
          <a:p>
            <a:pPr marL="0" indent="174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педагогики сотрудничества отражают важнейшие тенденции, по которым развивается воспитание</a:t>
            </a:r>
          </a:p>
          <a:p>
            <a:pPr marL="0" indent="174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в современной школе:</a:t>
            </a:r>
            <a:endParaRPr lang="ru-RU" sz="2400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превращение школы Знания в школу Воспитания;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 постановка личности школьника в центр всей воспитательной системы;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гуманистическая ориентация воспитания, формирование общечеловеческих ценностей;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развитие творческих способностей ребёнка, его индивидуальности;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 возрождение национальных культурных традиций;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сочетание индивидуального и коллективного воспитания;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постановка трудной цели;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10 ру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10 руки</Template>
  <TotalTime>1159</TotalTime>
  <Words>763</Words>
  <Application>Microsoft PowerPoint</Application>
  <PresentationFormat>Экран (4:3)</PresentationFormat>
  <Paragraphs>119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10 руки</vt:lpstr>
      <vt:lpstr>Слайд 1</vt:lpstr>
      <vt:lpstr>Слайд 2</vt:lpstr>
      <vt:lpstr>Слайд 3</vt:lpstr>
      <vt:lpstr>Ф.И.О. ученика   _______________________   Адрес ________________________  Дата рождения _______________</vt:lpstr>
      <vt:lpstr>Слайд 5</vt:lpstr>
      <vt:lpstr>Слайд 6</vt:lpstr>
      <vt:lpstr>Слайд 7</vt:lpstr>
      <vt:lpstr>Целевыми ориентациями данной технологии являются:</vt:lpstr>
      <vt:lpstr>Слайд 9</vt:lpstr>
      <vt:lpstr>Условия применения технологии сотрудничества</vt:lpstr>
      <vt:lpstr>Принцип «Партитура урока»</vt:lpstr>
      <vt:lpstr>Слайд 12</vt:lpstr>
      <vt:lpstr>Технология сотрудничества основана на содружестве участников педагогического процесса, учитывает их интересы</vt:lpstr>
      <vt:lpstr>Слайд 14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</dc:creator>
  <cp:lastModifiedBy>User</cp:lastModifiedBy>
  <cp:revision>140</cp:revision>
  <dcterms:created xsi:type="dcterms:W3CDTF">2004-07-24T05:38:31Z</dcterms:created>
  <dcterms:modified xsi:type="dcterms:W3CDTF">2012-03-30T14:42:43Z</dcterms:modified>
</cp:coreProperties>
</file>