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91" r:id="rId8"/>
    <p:sldId id="261" r:id="rId9"/>
    <p:sldId id="292" r:id="rId10"/>
    <p:sldId id="262" r:id="rId11"/>
    <p:sldId id="287" r:id="rId12"/>
    <p:sldId id="290" r:id="rId13"/>
    <p:sldId id="288" r:id="rId14"/>
    <p:sldId id="28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40" autoAdjust="0"/>
  </p:normalViewPr>
  <p:slideViewPr>
    <p:cSldViewPr>
      <p:cViewPr varScale="1">
        <p:scale>
          <a:sx n="61" d="100"/>
          <a:sy n="61" d="100"/>
        </p:scale>
        <p:origin x="-8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1E6C33-7969-4E32-A0F9-5B7588FD0170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9A6BA9-68F1-43EC-9C03-2235B4050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Муниципальное общеобразовательное учреждение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«Тюбукская общеобразовательная школа №3»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аслинского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муниципального района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«МОЙ МИР»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Классный руководитель 3 – б класса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Гайсина Любовь Михайловна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Владелец\Мои документы\1.09.08 2 б кл\DSC0077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3042" y="2071678"/>
            <a:ext cx="678661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Я здоровье сберегу, сам себе я помогу.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785926"/>
            <a:ext cx="3949724" cy="37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Воспитывать в детях потребность в здоровом образе жизни. Познакомить с активным отдыхом и его влиянием на самочувствие и здоровье человека.</a:t>
            </a:r>
          </a:p>
          <a:p>
            <a:r>
              <a:rPr lang="ru-RU" sz="2400" dirty="0" smtClean="0"/>
              <a:t>Научить соблюдать гигиенические требования и культуру быта.</a:t>
            </a:r>
          </a:p>
          <a:p>
            <a:r>
              <a:rPr lang="ru-RU" sz="2400" dirty="0" smtClean="0"/>
              <a:t>Формировать умение рационально организовывать свою жизнь и деятельность в соответствии с особенностями организма.</a:t>
            </a:r>
          </a:p>
          <a:p>
            <a:r>
              <a:rPr lang="ru-RU" sz="2400" dirty="0" smtClean="0"/>
              <a:t>Осуществлять антиалкогольное воспитание.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2" y="285727"/>
          <a:ext cx="7929588" cy="636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397"/>
                <a:gridCol w="1982397"/>
                <a:gridCol w="1982397"/>
                <a:gridCol w="1982397"/>
              </a:tblGrid>
              <a:tr h="4473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597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1-й 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2-й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3-й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4-й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88272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Полезные и вредные привычки: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Встреча со школьным врачом: привычки грызть ногти, сосать палец и т.д.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Конкурс рисунков «Полезные привычки – наши друзья»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Игротерапия: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Вспомним забытые игры. Игры на свежем воздухе.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День здоровья.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«Веселые старты».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Методика неоконченных предложений: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Мне нравится…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Родительская конференция. Тест «Ваши отношении с детьми»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Полезные и вредные привычки: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Практикум «Как поступить в данной ситуации ?»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Встреча со школьным врачом: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Грязные руки.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Смотрим телевизор.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Игротерапия: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Вспомним забытые игры. Игры на свежем воздухе.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День здоровья.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«Веселые старты».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Методика неоконченных предложений: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Я боюсь…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Родительская конференция. Тест «Ваши отношении с детьми»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Полезные и вредные привычки: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Встреча со школьным врачом: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Губительная сигарета.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Всего одна рюмка.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Практикум: «Как поступить в данной ситуации? Тебе предложили сигарету».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Игротерапия: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Вспомним забытые игры. Игры на свежем воздухе.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День здоровья.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«Веселые старты».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Методика неоконченных предложений: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Мне тревожно…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Родительская конференция. Тест «Ваши отношении с детьми»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Полезные и вредные привычки: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Встреча со школьным врачом: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Суд над сигаретой.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Диспут «Правда и ложь об алкоголе».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Конкурс газет «Не погибай по неведению».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Практикум «Как поступить? Ты оказался в дурной компании».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 dirty="0" err="1">
                          <a:latin typeface="Times New Roman"/>
                          <a:ea typeface="Times New Roman"/>
                        </a:rPr>
                        <a:t>Игротерапия</a:t>
                      </a: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Вспомним забытые игры. Игры на свежем воздухе.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День здоровья.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«Веселые старты».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Методика неоконченных предложений: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Я люблю…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Родительская конференция. Тест «Ваши отношении с детьми»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0" y="285728"/>
          <a:ext cx="7405718" cy="5929354"/>
        </p:xfrm>
        <a:graphic>
          <a:graphicData uri="http://schemas.openxmlformats.org/presentationml/2006/ole">
            <p:oleObj spid="_x0000_s2050" name="Документ" r:id="rId3" imgW="9267935" imgH="53956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70013" y="214290"/>
          <a:ext cx="7559705" cy="6429420"/>
        </p:xfrm>
        <a:graphic>
          <a:graphicData uri="http://schemas.openxmlformats.org/presentationml/2006/ole">
            <p:oleObj spid="_x0000_s3074" name="Документ" r:id="rId3" imgW="6403818" imgH="462767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285728"/>
          <a:ext cx="7405718" cy="5929354"/>
        </p:xfrm>
        <a:graphic>
          <a:graphicData uri="http://schemas.openxmlformats.org/presentationml/2006/ole">
            <p:oleObj spid="_x0000_s1026" name="Документ" r:id="rId3" imgW="9267935" imgH="53956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14620"/>
            <a:ext cx="7772400" cy="914400"/>
          </a:xfrm>
        </p:spPr>
        <p:txBody>
          <a:bodyPr/>
          <a:lstStyle/>
          <a:p>
            <a:r>
              <a:rPr lang="ru-RU" i="1" dirty="0" smtClean="0"/>
              <a:t>До скорой встречи, друзья!</a:t>
            </a:r>
            <a:endParaRPr lang="ru-RU" i="1" dirty="0"/>
          </a:p>
        </p:txBody>
      </p:sp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Программа воспитательной работы</a:t>
            </a:r>
            <a:br>
              <a:rPr lang="ru-RU" sz="3200" dirty="0" smtClean="0"/>
            </a:br>
            <a:r>
              <a:rPr lang="ru-RU" sz="3200" dirty="0" smtClean="0"/>
              <a:t>«Мой мир»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данной программы - формирование целостной, зрелой личности, адаптированной к современным условиям, формирование интеллектуально развитой , творческой личности. </a:t>
            </a:r>
          </a:p>
          <a:p>
            <a:r>
              <a:rPr lang="ru-RU" sz="2400" dirty="0" smtClean="0"/>
              <a:t>.Смысл настоящей программы состоит в обеспечении целостного подхода к воспитанию и развитию личности ученика, в создании основы для сознательного, обдуманного управления развитием с учетом возрастных изменений.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разделы программы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/>
            </a:pPr>
            <a:r>
              <a:rPr lang="ru-RU" dirty="0" smtClean="0"/>
              <a:t>Я и моя планета.</a:t>
            </a:r>
          </a:p>
          <a:p>
            <a:pPr marL="582930" indent="-514350">
              <a:buAutoNum type="arabicPeriod"/>
            </a:pPr>
            <a:endParaRPr lang="ru-RU" dirty="0" smtClean="0"/>
          </a:p>
          <a:p>
            <a:pPr marL="582930" indent="-514350">
              <a:buAutoNum type="arabicPeriod"/>
            </a:pPr>
            <a:r>
              <a:rPr lang="ru-RU" dirty="0" smtClean="0"/>
              <a:t>Я, моя семья, мои друзья.</a:t>
            </a:r>
          </a:p>
          <a:p>
            <a:pPr marL="582930" indent="-514350">
              <a:buAutoNum type="arabicPeriod"/>
            </a:pPr>
            <a:endParaRPr lang="ru-RU" dirty="0" smtClean="0"/>
          </a:p>
          <a:p>
            <a:pPr marL="582930" indent="-514350">
              <a:buAutoNum type="arabicPeriod"/>
            </a:pPr>
            <a:r>
              <a:rPr lang="ru-RU" dirty="0" smtClean="0"/>
              <a:t>Я- гражданин России.</a:t>
            </a:r>
          </a:p>
          <a:p>
            <a:pPr marL="582930" indent="-514350">
              <a:buAutoNum type="arabicPeriod"/>
            </a:pPr>
            <a:endParaRPr lang="ru-RU" dirty="0" smtClean="0"/>
          </a:p>
          <a:p>
            <a:pPr marL="582930" indent="-514350">
              <a:buAutoNum type="arabicPeriod"/>
            </a:pPr>
            <a:r>
              <a:rPr lang="ru-RU" dirty="0" smtClean="0"/>
              <a:t>Я здоровье сберегу- сам себе я помогу.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Я и моя  планета.</a:t>
            </a:r>
            <a:endParaRPr lang="ru-RU" sz="44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785926"/>
            <a:ext cx="3571900" cy="34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Воспитание эстетического, нравственного и практического  отношения к окружающей среде, умение вести себя в ней в соответствии с общепринятыми нормами.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00125" y="214311"/>
          <a:ext cx="7934324" cy="635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581"/>
                <a:gridCol w="1983581"/>
                <a:gridCol w="1983581"/>
                <a:gridCol w="1983581"/>
              </a:tblGrid>
              <a:tr h="541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920"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1-й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2-й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3-й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4-й класс</a:t>
                      </a:r>
                    </a:p>
                  </a:txBody>
                  <a:tcPr marL="68580" marR="68580" marT="0" marB="0"/>
                </a:tc>
              </a:tr>
              <a:tr h="4181074">
                <a:tc>
                  <a:txBody>
                    <a:bodyPr/>
                    <a:lstStyle/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Час интересного сообщения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«Осень – золотая пора»,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«Лесные загадки зимушки-зимы»,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«Охрана растений»,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«Зимующие птицы. Как им помочь?»,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«Изменения в природе весной»,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«Красное лето – яркая песнь природы»,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«Путешествие в город Огород»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Час интересного сообщения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«Путешествие к Грибу-Грибовичу»,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«Как вести себя в природе»,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«Лекарственные растения – замечательное богатство природы»,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«Многообразие рыб и их охрана»,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«Комнатные растения. Уход за ними»,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«Лесные тайны»,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«Тайны царства насекомых»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Час интересного сообщения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«Путешествие по лесу»,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«Угроза исчезновения животных. Создание Красной Книги»,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«Судьба природы – наша судьба»,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«Природа нашей Родины» (брейн-ринг),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«Вода и жизнь. Охрана воды»,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«Звездный час» (игра ),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«Природа – наш дом»,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«Животные и птицы» (КВН ),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«Роль насекомых в природе. Охрана насекомых»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Час интересного сообщения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«Природа в музыке и поэзии»,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«Воздух и его охрана»,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 царстве Берендея»,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«Зимой в лесу»,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«Путешествие в город Экоград»,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«Жизнь в море и океане»,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«Все растения важны, все растения нужны»,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«Пернатые друзья»,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«Семь к одному» (познавательная игра 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115">
                <a:tc>
                  <a:txBody>
                    <a:bodyPr/>
                    <a:lstStyle/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Чудеса из лесных материалов ( конкурс поделок 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Чудеса из лесных материалов ( конкурс поделок 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Чудеса из лесных материалов ( конкурс поделок 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Чудеса из лесных материалов ( конкурс поделок 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4932">
                <a:tc>
                  <a:txBody>
                    <a:bodyPr/>
                    <a:lstStyle/>
                    <a:p>
                      <a:pPr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Родительское собрание «Правильное питание  - залог здоровья ученика»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Родительское собрание «Воспитание здорового ребенка»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Родительское собрание «Учим ребенка видеть прекрасное»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Родительское собрание «Здоровье сгубишь – новое не купишь»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Я, моя семья, мои друзья.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2071678"/>
            <a:ext cx="3643338" cy="31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2000240"/>
            <a:ext cx="4038600" cy="392909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Помочь ребенку осознать свою роль в обществе и в семье.</a:t>
            </a:r>
          </a:p>
          <a:p>
            <a:r>
              <a:rPr lang="ru-RU" sz="2400" dirty="0" smtClean="0"/>
              <a:t>Ознакомить с правилами совместной деятельности, учить согласовывать свои действия с окружающими</a:t>
            </a:r>
            <a:r>
              <a:rPr lang="ru-RU" dirty="0" smtClean="0"/>
              <a:t>.</a:t>
            </a:r>
          </a:p>
          <a:p>
            <a:r>
              <a:rPr lang="ru-RU" sz="2400" dirty="0" smtClean="0"/>
              <a:t>Помочь ребенку убедиться в необходимости выполнения этих правил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285728"/>
          <a:ext cx="7499352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295544">
                <a:tc>
                  <a:txBody>
                    <a:bodyPr/>
                    <a:lstStyle/>
                    <a:p>
                      <a:pPr marR="368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1-й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2-й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3-й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4-й класс</a:t>
                      </a:r>
                    </a:p>
                  </a:txBody>
                  <a:tcPr marL="68580" marR="68580" marT="0" marB="0"/>
                </a:tc>
              </a:tr>
              <a:tr h="5848124">
                <a:tc>
                  <a:txBody>
                    <a:bodyPr/>
                    <a:lstStyle/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«Я в школе» (рефлексивный круг с учащимися),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«Установление прав и обязанностей учеников в классе»,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«Национальные культурные различия»,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«Сходства и различия людей» ( психологический тренинг ),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«Мои новые друзья» (психологический тренинг),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«Безопасное общение с незнакомцами» (практикум)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«Правила этикета – знакомство»,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«Правила общения с окружающими»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«Правила поведения на уроке»,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«Трудности в учебе»,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«Права ребенка. Конвенция»,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«Имя , как источник самобытности и достоинства»,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«Обман и его последствия»,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«Использование искусств и ремесел для создания сообщества» (практикум),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«Культура общения»,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«Вежливый отказ»,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«Волшебные слова»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«Гадкий утенок» (дискуссия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),</a:t>
                      </a:r>
                    </a:p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«На что имеем право. По книге Е.С.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Шабельника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«Права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ребенка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«Хорошие и плохие черты характера» (практикум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),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«Как пережить огорчения и страхи» (практикум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),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«Решение конфликтных ситуаций» (беседа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),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«Дети – посредники» (практикум)                          </a:t>
                      </a:r>
                      <a:br>
                        <a:rPr lang="ru-RU" sz="11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Уважение и понимание : основы терпимости» (беседа),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«Декларация прав  ребенка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«Самобытность и отличие» (беседа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),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«Маленькие хитрости, способные помочь в учёбе».(беседа)  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«День  Конституции»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«Голоса детей: ответ насилию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«Учимся принимать решения»                  «Выход из конфликтов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marR="368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marR="368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Основной закон Российской Федерации»  (информационно-познавательная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беседа)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гражданин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Пробудить интерес к прошлому своего народа. Познакомить с национальной культурой.</a:t>
            </a:r>
          </a:p>
          <a:p>
            <a:r>
              <a:rPr lang="ru-RU" sz="2400" dirty="0" smtClean="0"/>
              <a:t>Приобщить детей к духовно-нравственным ценностям своего народа, установить утраченные связи современного человека с исторической памятью.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07775" y="1592897"/>
            <a:ext cx="3395749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285728"/>
          <a:ext cx="7499352" cy="609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458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205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1-й 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2-й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3-й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4-й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78342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Про великих и знаменитых: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Открытая полка.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Русские богатыри.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Русь державная православная: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Час интересных сообщений: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«Традиционные праздники вчера и сегодня»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Мой язык-язык добра и света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Парад литературных героев.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Прощание с Букварем.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Посвящение в читатели.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Книжкина больница.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Проект «Добрая буква».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за прелесть эти сказки! (час громкого чтения)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Инсценировка русских народных праздников.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Конкурс рисунков «Любимая сказка»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Родительское собрание: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«Здесь мало услышать, здесь вслушаться нужно!»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Про великих и знаменитых: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Час былины «Преданья старины глубокой».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Русь державная православная: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Час интересных сообщений: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«Традиционные праздники вчера и сегодня»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Мой язык-язык добра и света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Парад литературных героев.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Путешествие по страницам любимых книг.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за прелесть эти сказки! (час громкого чтения)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Инсценировка русских народных праздников.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Конкурс рисунков «Любимая сказка».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«Пословица – всем углам помощница».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Родительское собрание: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«Праздник родных сердец».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Про великих и знаменитых: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Библиотечные уроки: А.Невский, С.Радонежский, Д.Донской, И.Федоров и тд.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 Русь державная православная: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Час интересных сообщений: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«Традиционные праздники вчера и сегодня»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Мой язык-язык добра и света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Путешествие по страницам любимых книг.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Что за прелесть эти сказки! (час громкого чтения)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Инсценировка русских народных праздников.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Конкурс рисунков «Любимая сказка».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«Живи, книга!»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Заочная экскурсия по залам Третьяковки.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Times New Roman"/>
                        </a:rPr>
                        <a:t>Родительское собрание: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«Учим ребенка видеть прекрасное».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Про великих и знаменитых: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Поэтический час «Только доблесть живет вечно»,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Звездный час «Защитники земли Русской»</a:t>
                      </a: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Русь державная православная: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Час интересных сообщений: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«Традиционные праздники вчера и сегодня»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Мой язык-язык добра и света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Путешествие по страницам любимых книг.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Что за прелесть эти сказки! (час громкого чтения)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Инсценировка русских народных праздников.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Конкурс рисунков «Любимая сказка».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Заочная экскурсия по залам Третьяковки.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Times New Roman"/>
                        </a:rPr>
                        <a:t>Родительское собрание: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«Здоровье  сгубишь – новое не купишь».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688</TotalTime>
  <Words>1419</Words>
  <Application>Microsoft Office PowerPoint</Application>
  <PresentationFormat>Экран (4:3)</PresentationFormat>
  <Paragraphs>235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Солнцестояние</vt:lpstr>
      <vt:lpstr>Документ</vt:lpstr>
      <vt:lpstr>Муниципальное общеобразовательное учреждение  «Тюбукская общеобразовательная школа №3» Каслинского  муниципального района «МОЙ МИР» Классный руководитель 3 – б класса Гайсина Любовь Михайловна </vt:lpstr>
      <vt:lpstr>Программа воспитательной работы «Мой мир»    </vt:lpstr>
      <vt:lpstr>Основные разделы программы :</vt:lpstr>
      <vt:lpstr>Я и моя  планета.</vt:lpstr>
      <vt:lpstr>Слайд 5</vt:lpstr>
      <vt:lpstr>Я, моя семья, мои друзья.</vt:lpstr>
      <vt:lpstr>Слайд 7</vt:lpstr>
      <vt:lpstr>Я- гражданин России.</vt:lpstr>
      <vt:lpstr>Слайд 9</vt:lpstr>
      <vt:lpstr>Я здоровье сберегу, сам себе я помогу.</vt:lpstr>
      <vt:lpstr>Слайд 11</vt:lpstr>
      <vt:lpstr>Слайд 12</vt:lpstr>
      <vt:lpstr>Слайд 13</vt:lpstr>
      <vt:lpstr>Слайд 14</vt:lpstr>
      <vt:lpstr>До скорой встречи, друзья!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Я и мой 2-б класс»</dc:title>
  <dc:creator>TEST</dc:creator>
  <cp:lastModifiedBy>User</cp:lastModifiedBy>
  <cp:revision>76</cp:revision>
  <dcterms:created xsi:type="dcterms:W3CDTF">2008-12-10T13:00:49Z</dcterms:created>
  <dcterms:modified xsi:type="dcterms:W3CDTF">2010-02-21T08:04:22Z</dcterms:modified>
</cp:coreProperties>
</file>