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80" r:id="rId2"/>
    <p:sldId id="381" r:id="rId3"/>
    <p:sldId id="382" r:id="rId4"/>
    <p:sldId id="383" r:id="rId5"/>
    <p:sldId id="384" r:id="rId6"/>
    <p:sldId id="385" r:id="rId7"/>
    <p:sldId id="386" r:id="rId8"/>
    <p:sldId id="387" r:id="rId9"/>
    <p:sldId id="388" r:id="rId10"/>
    <p:sldId id="389" r:id="rId11"/>
    <p:sldId id="390" r:id="rId12"/>
    <p:sldId id="391" r:id="rId13"/>
    <p:sldId id="392" r:id="rId14"/>
    <p:sldId id="393" r:id="rId15"/>
    <p:sldId id="416" r:id="rId16"/>
    <p:sldId id="417" r:id="rId17"/>
    <p:sldId id="41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CC0099"/>
    <a:srgbClr val="FFCC00"/>
    <a:srgbClr val="003300"/>
    <a:srgbClr val="FF6600"/>
    <a:srgbClr val="00CC99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 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8572560" cy="6286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5918" y="2857496"/>
            <a:ext cx="44582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6600"/>
                </a:solidFill>
              </a:rPr>
              <a:t>Занятие 25.</a:t>
            </a:r>
            <a:endParaRPr lang="ru-RU" sz="54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57166"/>
            <a:ext cx="8183880" cy="6500834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Вопросы к Статье 25 </a:t>
            </a:r>
            <a:r>
              <a:rPr lang="ru-RU" b="0" dirty="0" smtClean="0">
                <a:effectLst/>
              </a:rPr>
              <a:t/>
            </a:r>
            <a:br>
              <a:rPr lang="ru-RU" b="0" dirty="0" smtClean="0">
                <a:effectLst/>
              </a:rPr>
            </a:br>
            <a:r>
              <a:rPr lang="ru-RU" b="0" dirty="0" smtClean="0">
                <a:effectLst/>
              </a:rPr>
              <a:t/>
            </a:r>
            <a:br>
              <a:rPr lang="ru-RU" b="0" dirty="0" smtClean="0">
                <a:effectLst/>
              </a:rPr>
            </a:br>
            <a:r>
              <a:rPr lang="ru-RU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Что такое жизненный уровень?</a:t>
            </a:r>
            <a:br>
              <a:rPr lang="ru-RU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</a:br>
            <a:r>
              <a:rPr lang="ru-RU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Что необходимо для поддержания здоровья и благосостоя­ния вашей семьи?</a:t>
            </a:r>
            <a:br>
              <a:rPr lang="ru-RU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</a:br>
            <a:r>
              <a:rPr lang="ru-RU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Что такое материнство?</a:t>
            </a:r>
            <a:br>
              <a:rPr lang="ru-RU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</a:br>
            <a:r>
              <a:rPr lang="ru-RU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В чём может заключаться помощь материнству и младен­честву?</a:t>
            </a:r>
            <a:br>
              <a:rPr lang="ru-RU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</a:br>
            <a:r>
              <a:rPr lang="ru-RU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Кто должен обеспечивать социальную защиту материнства и младенчества?</a:t>
            </a:r>
            <a:r>
              <a:rPr lang="ru-RU" b="0" dirty="0" smtClean="0">
                <a:effectLst/>
              </a:rPr>
              <a:t/>
            </a:r>
            <a:br>
              <a:rPr lang="ru-RU" b="0" dirty="0" smtClean="0">
                <a:effectLst/>
              </a:rPr>
            </a:br>
            <a:endParaRPr lang="ru-RU" b="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 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8572560" cy="6143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00298" y="1928802"/>
            <a:ext cx="39853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CC00"/>
                </a:solidFill>
              </a:rPr>
              <a:t>Занятие 27.</a:t>
            </a:r>
            <a:endParaRPr lang="ru-RU" sz="4800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атья 2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6215106" cy="6143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44222" y="2428868"/>
            <a:ext cx="2699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Статья 26.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уратино с азбуко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360" y="357166"/>
            <a:ext cx="7195279" cy="614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5608546"/>
          </a:xfrm>
        </p:spPr>
        <p:txBody>
          <a:bodyPr>
            <a:normAutofit fontScale="90000"/>
          </a:bodyPr>
          <a:lstStyle/>
          <a:p>
            <a:r>
              <a:rPr lang="ru-RU" sz="4400" b="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Вопросы к Статье 26 </a:t>
            </a:r>
            <a:r>
              <a:rPr lang="ru-RU" sz="4400" b="0" dirty="0" smtClean="0">
                <a:effectLst/>
              </a:rPr>
              <a:t/>
            </a:r>
            <a:br>
              <a:rPr lang="ru-RU" sz="4400" b="0" dirty="0" smtClean="0">
                <a:effectLst/>
              </a:rPr>
            </a:br>
            <a:r>
              <a:rPr lang="ru-RU" sz="4400" b="0" dirty="0" smtClean="0">
                <a:effectLst/>
              </a:rPr>
              <a:t/>
            </a:r>
            <a:br>
              <a:rPr lang="ru-RU" sz="4400" b="0" dirty="0" smtClean="0">
                <a:effectLst/>
              </a:rPr>
            </a:br>
            <a:r>
              <a:rPr lang="ru-RU" sz="4400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Что такое право на образование?</a:t>
            </a:r>
            <a:br>
              <a:rPr lang="ru-RU" sz="4400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</a:br>
            <a:r>
              <a:rPr lang="ru-RU" sz="4400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Каким должно быть начальное образование и является ли оно таким в нашей стране?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атья 30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5429288" cy="6143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04248" y="2428868"/>
            <a:ext cx="35397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Статья 30.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ти разных народов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8501122" cy="6143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 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66393"/>
            <a:ext cx="8572560" cy="65252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728" y="2143116"/>
            <a:ext cx="3143273" cy="1214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Знайте и используйте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7752" y="3571876"/>
            <a:ext cx="3034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свои права!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атья 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5286412" cy="6143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04248" y="2643182"/>
            <a:ext cx="35397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Статья 24.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изиф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450" y="368300"/>
            <a:ext cx="5499100" cy="612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роз Иванови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8572560" cy="62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5608546"/>
          </a:xfrm>
        </p:spPr>
        <p:txBody>
          <a:bodyPr/>
          <a:lstStyle/>
          <a:p>
            <a:r>
              <a:rPr lang="ru-RU" sz="4800" b="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Вопросы к Статье 24</a:t>
            </a:r>
            <a:r>
              <a:rPr lang="ru-RU" sz="4800" b="0" dirty="0" smtClean="0">
                <a:effectLst/>
              </a:rPr>
              <a:t/>
            </a:r>
            <a:br>
              <a:rPr lang="ru-RU" sz="4800" b="0" dirty="0" smtClean="0">
                <a:effectLst/>
              </a:rPr>
            </a:br>
            <a:r>
              <a:rPr lang="ru-RU" sz="4800" b="0" dirty="0" smtClean="0">
                <a:effectLst/>
              </a:rPr>
              <a:t/>
            </a:r>
            <a:br>
              <a:rPr lang="ru-RU" sz="4800" b="0" dirty="0" smtClean="0">
                <a:effectLst/>
              </a:rPr>
            </a:br>
            <a:r>
              <a:rPr lang="ru-RU" sz="4800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Что такое рабочий день?</a:t>
            </a:r>
            <a:br>
              <a:rPr lang="ru-RU" sz="4800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</a:br>
            <a:r>
              <a:rPr lang="ru-RU" sz="4800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Кто в нашей стране имеет право на оплачиваемый отпуск?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 4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8643998" cy="62151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3108" y="2643182"/>
            <a:ext cx="49343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003300"/>
                </a:solidFill>
              </a:rPr>
              <a:t>Занятие 26.</a:t>
            </a:r>
            <a:endParaRPr lang="ru-RU" sz="60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атья 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4714908" cy="627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628" y="2714620"/>
            <a:ext cx="39581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Статья 25.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Царевна Лебед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8572560" cy="62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т в сапогах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8501122" cy="614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452</TotalTime>
  <Words>39</Words>
  <PresentationFormat>Экран (4:3)</PresentationFormat>
  <Paragraphs>12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Слайд 1</vt:lpstr>
      <vt:lpstr>Слайд 2</vt:lpstr>
      <vt:lpstr>Слайд 3</vt:lpstr>
      <vt:lpstr>Слайд 4</vt:lpstr>
      <vt:lpstr>Вопросы к Статье 24  Что такое рабочий день? Кто в нашей стране имеет право на оплачиваемый отпуск? </vt:lpstr>
      <vt:lpstr>Слайд 6</vt:lpstr>
      <vt:lpstr>Слайд 7</vt:lpstr>
      <vt:lpstr>Слайд 8</vt:lpstr>
      <vt:lpstr>Слайд 9</vt:lpstr>
      <vt:lpstr>Вопросы к Статье 25   Что такое жизненный уровень? Что необходимо для поддержания здоровья и благосостоя­ния вашей семьи? Что такое материнство? В чём может заключаться помощь материнству и младен­честву? Кто должен обеспечивать социальную защиту материнства и младенчества? </vt:lpstr>
      <vt:lpstr>Слайд 11</vt:lpstr>
      <vt:lpstr>Слайд 12</vt:lpstr>
      <vt:lpstr>Слайд 13</vt:lpstr>
      <vt:lpstr>Вопросы к Статье 26   Что такое право на образование? Каким должно быть начальное образование и является ли оно таким в нашей стране? 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</cp:lastModifiedBy>
  <cp:revision>207</cp:revision>
  <dcterms:created xsi:type="dcterms:W3CDTF">2011-08-17T08:00:44Z</dcterms:created>
  <dcterms:modified xsi:type="dcterms:W3CDTF">2012-03-27T17:08:24Z</dcterms:modified>
</cp:coreProperties>
</file>