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3" r:id="rId11"/>
    <p:sldId id="268" r:id="rId12"/>
    <p:sldId id="269" r:id="rId13"/>
    <p:sldId id="270" r:id="rId14"/>
    <p:sldId id="271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125113" cy="924475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tx1">
                    <a:lumMod val="95000"/>
                  </a:schemeClr>
                </a:solidFill>
                <a:latin typeface="Gungsuh" pitchFamily="18" charset="-127"/>
                <a:ea typeface="Gungsuh" pitchFamily="18" charset="-127"/>
                <a:cs typeface="Mangal" pitchFamily="18" charset="0"/>
              </a:rPr>
              <a:t>Мистер и мисс </a:t>
            </a:r>
            <a:br>
              <a:rPr lang="ru-RU" sz="5400" dirty="0" smtClean="0">
                <a:solidFill>
                  <a:schemeClr val="tx1">
                    <a:lumMod val="95000"/>
                  </a:schemeClr>
                </a:solidFill>
                <a:latin typeface="Gungsuh" pitchFamily="18" charset="-127"/>
                <a:ea typeface="Gungsuh" pitchFamily="18" charset="-127"/>
                <a:cs typeface="Mangal" pitchFamily="18" charset="0"/>
              </a:rPr>
            </a:br>
            <a:r>
              <a:rPr lang="ru-RU" sz="5400" dirty="0" smtClean="0">
                <a:solidFill>
                  <a:schemeClr val="tx1">
                    <a:lumMod val="95000"/>
                  </a:schemeClr>
                </a:solidFill>
                <a:latin typeface="Gungsuh" pitchFamily="18" charset="-127"/>
                <a:ea typeface="Gungsuh" pitchFamily="18" charset="-127"/>
                <a:cs typeface="Mangal" pitchFamily="18" charset="0"/>
              </a:rPr>
              <a:t>класса</a:t>
            </a:r>
            <a:endParaRPr lang="ru-RU" sz="5400" dirty="0">
              <a:solidFill>
                <a:schemeClr val="tx1">
                  <a:lumMod val="95000"/>
                </a:schemeClr>
              </a:solidFill>
              <a:latin typeface="Gungsuh" pitchFamily="18" charset="-127"/>
              <a:ea typeface="Gungsuh" pitchFamily="18" charset="-127"/>
              <a:cs typeface="Mangal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45757"/>
            <a:ext cx="2532310" cy="38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7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836712"/>
            <a:ext cx="64807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Петр </a:t>
            </a:r>
            <a:r>
              <a:rPr lang="ru-RU" sz="3200" dirty="0"/>
              <a:t>Петру пек пироги</a:t>
            </a:r>
            <a:r>
              <a:rPr lang="ru-RU" sz="3200" dirty="0" smtClean="0"/>
              <a:t>.</a:t>
            </a:r>
          </a:p>
          <a:p>
            <a:pPr marL="342900" indent="-342900">
              <a:buAutoNum type="arabicPeriod"/>
            </a:pPr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/>
              <a:t>У Кондрата куртка коротковата</a:t>
            </a:r>
            <a:r>
              <a:rPr lang="ru-RU" sz="3200" dirty="0" smtClean="0"/>
              <a:t>.</a:t>
            </a:r>
          </a:p>
          <a:p>
            <a:pPr marL="342900" indent="-342900">
              <a:buAutoNum type="arabicPeriod"/>
            </a:pPr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/>
              <a:t> Наш Полкан попал в капкан</a:t>
            </a:r>
            <a:r>
              <a:rPr lang="ru-RU" sz="3200" dirty="0" smtClean="0"/>
              <a:t>.</a:t>
            </a:r>
          </a:p>
          <a:p>
            <a:pPr marL="342900" indent="-342900">
              <a:buAutoNum type="arabicPeriod"/>
            </a:pPr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/>
              <a:t>У гусыни усов ищи не ищи - не сыщешь.</a:t>
            </a:r>
          </a:p>
        </p:txBody>
      </p:sp>
    </p:spTree>
    <p:extLst>
      <p:ext uri="{BB962C8B-B14F-4D97-AF65-F5344CB8AC3E}">
        <p14:creationId xmlns:p14="http://schemas.microsoft.com/office/powerpoint/2010/main" val="12885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Конкурс № </a:t>
            </a:r>
            <a:r>
              <a:rPr lang="ru-RU" sz="8000" dirty="0">
                <a:solidFill>
                  <a:srgbClr val="FF0000"/>
                </a:solidFill>
                <a:latin typeface="Monotype Corsiva" pitchFamily="66" charset="0"/>
              </a:rPr>
              <a:t>4</a:t>
            </a:r>
            <a:endParaRPr lang="ru-RU" sz="8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857021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«Прямо в сердце</a:t>
            </a:r>
            <a:r>
              <a:rPr lang="ru-RU" sz="4800" b="1" dirty="0" smtClean="0">
                <a:solidFill>
                  <a:srgbClr val="FF0000"/>
                </a:solidFill>
              </a:rPr>
              <a:t>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90" y="2663948"/>
            <a:ext cx="4585692" cy="343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6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Конкурс № </a:t>
            </a:r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5</a:t>
            </a:r>
            <a:endParaRPr lang="ru-RU" sz="8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857021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«Самая очаровательная»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87" y="2532290"/>
            <a:ext cx="4903192" cy="33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6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z="8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12474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«Самый меткий»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31982"/>
            <a:ext cx="5510386" cy="440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Конкурс № </a:t>
            </a:r>
            <a:r>
              <a:rPr lang="ru-RU" sz="8000" dirty="0">
                <a:solidFill>
                  <a:srgbClr val="FF0000"/>
                </a:solidFill>
                <a:latin typeface="Monotype Corsiva" pitchFamily="66" charset="0"/>
              </a:rPr>
              <a:t>6</a:t>
            </a:r>
            <a:endParaRPr lang="ru-RU" sz="8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857021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«Танцевальный»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508964"/>
            <a:ext cx="544414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279538">
            <a:off x="-196569" y="1308674"/>
            <a:ext cx="81148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НАГРАЖДЕНИЕ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2896"/>
            <a:ext cx="511492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5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125113" cy="924475"/>
          </a:xfrm>
        </p:spPr>
        <p:txBody>
          <a:bodyPr/>
          <a:lstStyle/>
          <a:p>
            <a:r>
              <a:rPr lang="ru-RU" sz="8800" dirty="0" smtClean="0">
                <a:solidFill>
                  <a:srgbClr val="FF0000"/>
                </a:solidFill>
                <a:latin typeface="Monotype Corsiva" pitchFamily="66" charset="0"/>
                <a:ea typeface="MS Mincho" pitchFamily="49" charset="-128"/>
              </a:rPr>
              <a:t> Конкурс № 1:</a:t>
            </a:r>
            <a:endParaRPr lang="ru-RU" sz="8800" dirty="0">
              <a:solidFill>
                <a:srgbClr val="FF0000"/>
              </a:solidFill>
              <a:latin typeface="Monotype Corsiva" pitchFamily="66" charset="0"/>
              <a:ea typeface="MS Mincho" pitchFamily="49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4085" y="2060219"/>
            <a:ext cx="71753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«Здравствуй, это Я!»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24944"/>
            <a:ext cx="2483788" cy="363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1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Конкурс № 2</a:t>
            </a:r>
            <a:endParaRPr lang="ru-RU" sz="8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85702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«Дамская сумочка»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626" y="2852936"/>
            <a:ext cx="5190852" cy="36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220440"/>
              </p:ext>
            </p:extLst>
          </p:nvPr>
        </p:nvGraphicFramePr>
        <p:xfrm>
          <a:off x="1259632" y="980731"/>
          <a:ext cx="6408712" cy="47525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01089"/>
                <a:gridCol w="801089"/>
                <a:gridCol w="801089"/>
                <a:gridCol w="801089"/>
                <a:gridCol w="801089"/>
                <a:gridCol w="801089"/>
                <a:gridCol w="801089"/>
                <a:gridCol w="801089"/>
              </a:tblGrid>
              <a:tr h="6789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Ё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  <a:tr h="6789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  <a:tr h="6789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</a:tr>
              <a:tr h="6789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</a:tr>
              <a:tr h="6789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/>
                </a:tc>
              </a:tr>
              <a:tr h="6789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/>
                </a:tc>
              </a:tr>
              <a:tr h="6789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Щ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26673"/>
            <a:ext cx="1921172" cy="48504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59" y="0"/>
            <a:ext cx="285384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45" y="2637683"/>
            <a:ext cx="4634947" cy="4129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8"/>
            <a:ext cx="2592288" cy="4445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0688"/>
            <a:ext cx="6186264" cy="30209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40" y="2852936"/>
            <a:ext cx="7472775" cy="24408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16" y="1926673"/>
            <a:ext cx="4714875" cy="4095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41" y="1543050"/>
            <a:ext cx="4829050" cy="440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95127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«Автолюбитель»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19312"/>
            <a:ext cx="6434128" cy="332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4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492071"/>
              </p:ext>
            </p:extLst>
          </p:nvPr>
        </p:nvGraphicFramePr>
        <p:xfrm>
          <a:off x="1331640" y="1196752"/>
          <a:ext cx="6432376" cy="412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047"/>
                <a:gridCol w="804047"/>
                <a:gridCol w="804047"/>
                <a:gridCol w="804047"/>
                <a:gridCol w="804047"/>
                <a:gridCol w="804047"/>
                <a:gridCol w="804047"/>
                <a:gridCol w="804047"/>
              </a:tblGrid>
              <a:tr h="686705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</a:tr>
              <a:tr h="686705"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686705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</a:tr>
              <a:tr h="686705"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</a:tr>
              <a:tr h="686705"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</a:tr>
              <a:tr h="686705">
                <a:tc>
                  <a:txBody>
                    <a:bodyPr/>
                    <a:lstStyle/>
                    <a:p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509587"/>
            <a:ext cx="9086850" cy="5838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1" y="999094"/>
            <a:ext cx="7590157" cy="48598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39" y="381000"/>
            <a:ext cx="4769580" cy="6216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1" y="1390650"/>
            <a:ext cx="6491549" cy="46306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6" y="1462087"/>
            <a:ext cx="6411924" cy="42711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653"/>
            <a:ext cx="9144000" cy="52326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881187"/>
            <a:ext cx="66675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0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Конкурс № </a:t>
            </a:r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3</a:t>
            </a:r>
            <a:endParaRPr lang="ru-RU" sz="8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857021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«Василиса Премудрая</a:t>
            </a:r>
            <a:r>
              <a:rPr lang="ru-RU" sz="4800" b="1" dirty="0" smtClean="0">
                <a:solidFill>
                  <a:srgbClr val="FF0000"/>
                </a:solidFill>
              </a:rPr>
              <a:t>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26" y="2688018"/>
            <a:ext cx="4763219" cy="41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75724"/>
            <a:ext cx="7162955" cy="5057532"/>
          </a:xfrm>
        </p:spPr>
        <p:txBody>
          <a:bodyPr/>
          <a:lstStyle/>
          <a:p>
            <a:r>
              <a:rPr lang="ru-RU" dirty="0"/>
              <a:t>1. У четырех черепашек по четыре черепашонка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2. </a:t>
            </a:r>
            <a:r>
              <a:rPr lang="ru-RU" dirty="0"/>
              <a:t>Проворонила ворона вороненка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3. Оса боса и без пояса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4. Клара у Карла украла </a:t>
            </a:r>
            <a:r>
              <a:rPr lang="ru-RU" dirty="0" smtClean="0"/>
              <a:t>кораллы.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7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z="8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48680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«Иванушка не дурачок»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49" y="2636912"/>
            <a:ext cx="6229126" cy="361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Лето</Template>
  <TotalTime>133</TotalTime>
  <Words>202</Words>
  <Application>Microsoft Office PowerPoint</Application>
  <PresentationFormat>Экран (4:3)</PresentationFormat>
  <Paragraphs>129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Summer</vt:lpstr>
      <vt:lpstr>Мистер и мисс  класса</vt:lpstr>
      <vt:lpstr> Конкурс № 1:</vt:lpstr>
      <vt:lpstr>Конкурс № 2</vt:lpstr>
      <vt:lpstr>Презентация PowerPoint</vt:lpstr>
      <vt:lpstr>Презентация PowerPoint</vt:lpstr>
      <vt:lpstr>Презентация PowerPoint</vt:lpstr>
      <vt:lpstr>Конкурс № 3</vt:lpstr>
      <vt:lpstr>1. У четырех черепашек по четыре черепашонка.  2. Проворонила ворона вороненка.  3. Оса боса и без пояса.  4. Клара у Карла украла кораллы.</vt:lpstr>
      <vt:lpstr>Презентация PowerPoint</vt:lpstr>
      <vt:lpstr>Презентация PowerPoint</vt:lpstr>
      <vt:lpstr>Конкурс № 4</vt:lpstr>
      <vt:lpstr>Конкурс № 5</vt:lpstr>
      <vt:lpstr>Презентация PowerPoint</vt:lpstr>
      <vt:lpstr>Конкурс № 6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Мистер и мисс  класса</dc:title>
  <dc:creator>Катя</dc:creator>
  <cp:lastModifiedBy>Веселова Екатерина</cp:lastModifiedBy>
  <cp:revision>13</cp:revision>
  <dcterms:created xsi:type="dcterms:W3CDTF">2013-03-01T13:00:00Z</dcterms:created>
  <dcterms:modified xsi:type="dcterms:W3CDTF">2013-03-03T15:37:01Z</dcterms:modified>
</cp:coreProperties>
</file>