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62" r:id="rId4"/>
    <p:sldId id="263" r:id="rId5"/>
    <p:sldId id="260" r:id="rId6"/>
    <p:sldId id="261" r:id="rId7"/>
    <p:sldId id="264" r:id="rId8"/>
    <p:sldId id="270" r:id="rId9"/>
    <p:sldId id="273" r:id="rId10"/>
    <p:sldId id="274" r:id="rId11"/>
    <p:sldId id="27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EB4B5-90E8-4DB4-B55F-19AE0F7FAACC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14FFC-2305-4C48-B45B-263CEEF92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14FFC-2305-4C48-B45B-263CEEF9236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14FFC-2305-4C48-B45B-263CEEF9236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Ваши дети…</a:t>
            </a:r>
            <a:endParaRPr lang="ru-RU" sz="9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chool02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15478" y="3429000"/>
            <a:ext cx="3284914" cy="28332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Они должны и МОГУТ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286388"/>
            <a:ext cx="8401080" cy="1357322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УЧИТЬСЯ!</a:t>
            </a:r>
            <a:endParaRPr lang="ru-RU" sz="1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school02-04.gif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lum bright="-10000" contrast="40000"/>
          </a:blip>
          <a:stretch>
            <a:fillRect/>
          </a:stretch>
        </p:blipFill>
        <p:spPr>
          <a:xfrm>
            <a:off x="1231283" y="2195053"/>
            <a:ext cx="2260598" cy="260209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H="1">
            <a:off x="9143999" y="5410200"/>
            <a:ext cx="45719" cy="76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school02-1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5652121" y="2261388"/>
            <a:ext cx="2088231" cy="2679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ервое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501008"/>
            <a:ext cx="3600400" cy="25414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3985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Они самые, самые, самые…</a:t>
            </a:r>
            <a:endParaRPr lang="ru-RU" sz="8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214282" y="2714620"/>
            <a:ext cx="2428892" cy="212884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rainbow17.gif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195072" y="2132856"/>
            <a:ext cx="1936767" cy="2808312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521497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Только семья дает человеку крылья!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 семья дает человеку корни!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Они такие разные:</a:t>
            </a:r>
            <a:endParaRPr lang="ru-RU" sz="7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780928"/>
            <a:ext cx="3826768" cy="1152128"/>
          </a:xfrm>
        </p:spPr>
        <p:txBody>
          <a:bodyPr>
            <a:no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артистичные 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771800" y="5013176"/>
            <a:ext cx="4248472" cy="115212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 озорные 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00_141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348880"/>
            <a:ext cx="3072342" cy="2304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endParaRPr lang="ru-RU" sz="9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дружные   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мечтательные.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00_19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2132856"/>
            <a:ext cx="2904323" cy="2178242"/>
          </a:xfrm>
        </p:spPr>
      </p:pic>
      <p:pic>
        <p:nvPicPr>
          <p:cNvPr id="8" name="Содержимое 7" descr="100_14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834934"/>
            <a:ext cx="2880320" cy="2160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Они радуют ВАС успехами!</a:t>
            </a: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25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060848"/>
            <a:ext cx="2228379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Они хотят быть первыми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всегда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357686" y="5410200"/>
            <a:ext cx="4329115" cy="7620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и  везде 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00_115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3" y="2284555"/>
            <a:ext cx="2664295" cy="1998220"/>
          </a:xfrm>
        </p:spPr>
      </p:pic>
      <p:pic>
        <p:nvPicPr>
          <p:cNvPr id="8" name="Содержимое 7" descr="первое 03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80112" y="3212976"/>
            <a:ext cx="2578063" cy="1933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Они рады общаться с </a:t>
            </a:r>
            <a:r>
              <a:rPr lang="ru-RU" sz="72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ВАМИ</a:t>
            </a:r>
            <a:r>
              <a:rPr lang="ru-RU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музыканты 1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924944"/>
            <a:ext cx="3109314" cy="2426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 их любите!</a:t>
            </a:r>
            <a:endParaRPr lang="ru-RU" sz="8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   они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раздники 12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2885915" cy="216024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357686" y="5410200"/>
            <a:ext cx="4329115" cy="76200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счастливы!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8 март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996952"/>
            <a:ext cx="2798706" cy="2094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chool02-3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071678"/>
            <a:ext cx="3929090" cy="400052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29190" y="2214554"/>
            <a:ext cx="4214810" cy="428628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их </a:t>
            </a:r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тоже 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люблю!</a:t>
            </a:r>
            <a:endParaRPr lang="ru-RU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5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Они «держат» меня «в тонусе»,</a:t>
            </a:r>
            <a:endParaRPr lang="ru-RU" sz="7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Это тоже ВАШИ ДЕТИ…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chool02-27.gif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1043609" y="2132856"/>
            <a:ext cx="2478162" cy="2520280"/>
          </a:xfrm>
        </p:spPr>
      </p:pic>
      <p:pic>
        <p:nvPicPr>
          <p:cNvPr id="6" name="Содержимое 5" descr="school19-05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5220072" y="4005064"/>
            <a:ext cx="2480674" cy="1945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184</TotalTime>
  <Words>93</Words>
  <Application>Microsoft Office PowerPoint</Application>
  <PresentationFormat>Экран (4:3)</PresentationFormat>
  <Paragraphs>25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 Ваши дети…</vt:lpstr>
      <vt:lpstr>Они такие разные:</vt:lpstr>
      <vt:lpstr>Они</vt:lpstr>
      <vt:lpstr>Они радуют ВАС успехами!</vt:lpstr>
      <vt:lpstr>Они хотят быть первыми</vt:lpstr>
      <vt:lpstr>        Они рады общаться с ВАМИ!</vt:lpstr>
      <vt:lpstr>Вы их любите!</vt:lpstr>
      <vt:lpstr>Они «держат» меня «в тонусе»,</vt:lpstr>
      <vt:lpstr>Это тоже ВАШИ ДЕТИ…</vt:lpstr>
      <vt:lpstr>Они должны и МОГУТ</vt:lpstr>
      <vt:lpstr>Они самые, самые, самые…</vt:lpstr>
      <vt:lpstr>Только семья дает человеку корни!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samung</cp:lastModifiedBy>
  <cp:revision>32</cp:revision>
  <dcterms:modified xsi:type="dcterms:W3CDTF">2012-03-28T09:53:53Z</dcterms:modified>
</cp:coreProperties>
</file>