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3977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1">
                <a:solidFill>
                  <a:srgbClr val="F8F8F8"/>
                </a:solidFill>
              </a:defRPr>
            </a:lvl1pPr>
          </a:lstStyle>
          <a:p>
            <a:endParaRPr lang="en-US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1">
                <a:solidFill>
                  <a:srgbClr val="F8F8F8"/>
                </a:solidFill>
              </a:defRPr>
            </a:lvl1pPr>
          </a:lstStyle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1">
                <a:solidFill>
                  <a:srgbClr val="F8F8F8"/>
                </a:solidFill>
              </a:defRPr>
            </a:lvl1pPr>
          </a:lstStyle>
          <a:p>
            <a:fld id="{BBDFE852-B6AD-405E-B37A-B8D191ADD74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7" descr="anim_189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2001" y="4724400"/>
            <a:ext cx="1052080" cy="13716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14" name="Picture 13" descr="anim_255.gif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EFEFA"/>
              </a:clrFrom>
              <a:clrTo>
                <a:srgbClr val="FEFE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31673" y="5174672"/>
            <a:ext cx="997527" cy="997527"/>
          </a:xfrm>
          <a:prstGeom prst="rect">
            <a:avLst/>
          </a:prstGeom>
        </p:spPr>
      </p:pic>
      <p:pic>
        <p:nvPicPr>
          <p:cNvPr id="15" name="Picture 14" descr="anim_189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H="1">
            <a:off x="7322127" y="4724400"/>
            <a:ext cx="1059873" cy="13716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E87A5-2174-45AA-B34F-0A8B0D10C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74638"/>
            <a:ext cx="1885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38"/>
            <a:ext cx="5505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AF3A02-665F-4C8D-B741-F26F245D59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DEEE8-7E75-4BE3-997B-96AAE855EE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7D209-A577-471F-A99B-45D213CEA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00200"/>
            <a:ext cx="3695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6AD17-3A16-4961-9D69-45A688C592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CFE95-BB8C-42B9-8B8C-1147EF017E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666AB-B9E8-450B-A059-469392AC27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1E006-E9DA-4A4B-8F6D-A82DE30FE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C7F12-F5D3-4B75-80DE-9833CBA11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1828800" y="838200"/>
            <a:ext cx="5486400" cy="4267200"/>
            <a:chOff x="1828800" y="838200"/>
            <a:chExt cx="5486400" cy="4267200"/>
          </a:xfrm>
        </p:grpSpPr>
        <p:pic>
          <p:nvPicPr>
            <p:cNvPr id="9" name="Picture 8" descr="Bitmap_128.bmp"/>
            <p:cNvPicPr>
              <a:picLocks noChangeAspect="1"/>
            </p:cNvPicPr>
            <p:nvPr userDrawn="1"/>
          </p:nvPicPr>
          <p:blipFill>
            <a:blip r:embed="rId2" cstate="print"/>
            <a:srcRect l="7490" t="5566" r="7490" b="5566"/>
            <a:stretch>
              <a:fillRect/>
            </a:stretch>
          </p:blipFill>
          <p:spPr>
            <a:xfrm>
              <a:off x="1828800" y="838200"/>
              <a:ext cx="5486400" cy="426720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 bwMode="auto">
            <a:xfrm>
              <a:off x="1981200" y="1371600"/>
              <a:ext cx="5181600" cy="3200400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1816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E4363-79E6-457E-888E-542E07A724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1200" y="1371600"/>
            <a:ext cx="5181600" cy="320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4638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543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+mj-lt"/>
              </a:defRPr>
            </a:lvl1pPr>
          </a:lstStyle>
          <a:p>
            <a:fld id="{238D6C58-55E2-48A7-914A-8E2DC29F5A5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7" descr="anim_255.gif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EFEFA"/>
              </a:clrFrom>
              <a:clrTo>
                <a:srgbClr val="FEFE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76200" y="5860473"/>
            <a:ext cx="997527" cy="99752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800" decel="100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0.4"/>
                          </p:val>
                        </p:tav>
                        <p:tav tm="100000">
                          <p:val>
                            <p:strVal val="#ppt_x-0.05"/>
                          </p:val>
                        </p:tav>
                      </p:tavLst>
                    </p:anim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0.4"/>
                          </p:val>
                        </p:tav>
                        <p:tav tm="100000">
                          <p:val>
                            <p:strVal val="#ppt_y+0.1"/>
                          </p:val>
                        </p:tav>
                      </p:tavLst>
                    </p:anim>
                    <p:anim calcmode="lin" valueType="num">
                      <p:cBhvr>
                        <p:cTn dur="200" accel="100000" fill="hold">
                          <p:stCondLst>
                            <p:cond delay="80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0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200" accel="100000" fill="hold">
                          <p:stCondLst>
                            <p:cond delay="80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0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800" decel="100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0.4"/>
                          </p:val>
                        </p:tav>
                        <p:tav tm="100000">
                          <p:val>
                            <p:strVal val="#ppt_x-0.05"/>
                          </p:val>
                        </p:tav>
                      </p:tavLst>
                    </p:anim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0.4"/>
                          </p:val>
                        </p:tav>
                        <p:tav tm="100000">
                          <p:val>
                            <p:strVal val="#ppt_y+0.1"/>
                          </p:val>
                        </p:tav>
                      </p:tavLst>
                    </p:anim>
                    <p:anim calcmode="lin" valueType="num">
                      <p:cBhvr>
                        <p:cTn dur="200" accel="100000" fill="hold">
                          <p:stCondLst>
                            <p:cond delay="80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0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200" accel="100000" fill="hold">
                          <p:stCondLst>
                            <p:cond delay="80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0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800" decel="100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0.4"/>
                          </p:val>
                        </p:tav>
                        <p:tav tm="100000">
                          <p:val>
                            <p:strVal val="#ppt_x-0.05"/>
                          </p:val>
                        </p:tav>
                      </p:tavLst>
                    </p:anim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0.4"/>
                          </p:val>
                        </p:tav>
                        <p:tav tm="100000">
                          <p:val>
                            <p:strVal val="#ppt_y+0.1"/>
                          </p:val>
                        </p:tav>
                      </p:tavLst>
                    </p:anim>
                    <p:anim calcmode="lin" valueType="num">
                      <p:cBhvr>
                        <p:cTn dur="200" accel="100000" fill="hold">
                          <p:stCondLst>
                            <p:cond delay="80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0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200" accel="100000" fill="hold">
                          <p:stCondLst>
                            <p:cond delay="80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0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800" decel="100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0.4"/>
                          </p:val>
                        </p:tav>
                        <p:tav tm="100000">
                          <p:val>
                            <p:strVal val="#ppt_x-0.05"/>
                          </p:val>
                        </p:tav>
                      </p:tavLst>
                    </p:anim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0.4"/>
                          </p:val>
                        </p:tav>
                        <p:tav tm="100000">
                          <p:val>
                            <p:strVal val="#ppt_y+0.1"/>
                          </p:val>
                        </p:tav>
                      </p:tavLst>
                    </p:anim>
                    <p:anim calcmode="lin" valueType="num">
                      <p:cBhvr>
                        <p:cTn dur="200" accel="100000" fill="hold">
                          <p:stCondLst>
                            <p:cond delay="80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0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200" accel="100000" fill="hold">
                          <p:stCondLst>
                            <p:cond delay="80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0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800" decel="100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-9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+0.4"/>
                          </p:val>
                        </p:tav>
                        <p:tav tm="100000">
                          <p:val>
                            <p:strVal val="#ppt_x-0.05"/>
                          </p:val>
                        </p:tav>
                      </p:tavLst>
                    </p:anim>
                    <p:anim calcmode="lin" valueType="num">
                      <p:cBhvr>
                        <p:cTn dur="800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0.4"/>
                          </p:val>
                        </p:tav>
                        <p:tav tm="100000">
                          <p:val>
                            <p:strVal val="#ppt_y+0.1"/>
                          </p:val>
                        </p:tav>
                      </p:tavLst>
                    </p:anim>
                    <p:anim calcmode="lin" valueType="num">
                      <p:cBhvr>
                        <p:cTn dur="200" accel="100000" fill="hold">
                          <p:stCondLst>
                            <p:cond delay="800"/>
                          </p:stCondLst>
                        </p:cTn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0.05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200" accel="100000" fill="hold">
                          <p:stCondLst>
                            <p:cond delay="800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0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пользователь\Рабочий стол\семья кл ч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786742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47664" y="2348880"/>
            <a:ext cx="6160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Презентацию подготовила Савенкова Елена Ивановна,</a:t>
            </a:r>
          </a:p>
          <a:p>
            <a:r>
              <a:rPr lang="ru-RU" dirty="0" smtClean="0"/>
              <a:t>Учитель начальных классов МБОУ </a:t>
            </a:r>
            <a:r>
              <a:rPr lang="ru-RU" dirty="0" err="1" smtClean="0"/>
              <a:t>Быстрогорская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пользователь\Рабочий стол\семья кл ч\0d57597cb3e711c60c897f70f878e3dc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828677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пользователь\Рабочий стол\семья кл ч\semya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82867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пользователь\Рабочий стол\семья кл ч\ss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0"/>
            <a:ext cx="678661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пользователь\Рабочий стол\семья кл ч\35025876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82867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285728"/>
            <a:ext cx="7543800" cy="5840435"/>
          </a:xfrm>
        </p:spPr>
        <p:txBody>
          <a:bodyPr/>
          <a:lstStyle/>
          <a:p>
            <a:pPr lvl="0"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Пословицы о семье</a:t>
            </a:r>
          </a:p>
          <a:p>
            <a:pPr lvl="0"/>
            <a:r>
              <a:rPr lang="ru-RU" dirty="0" smtClean="0"/>
              <a:t>В семье любовь да совет, так и нужды нет.</a:t>
            </a:r>
          </a:p>
          <a:p>
            <a:pPr lvl="0"/>
            <a:r>
              <a:rPr lang="ru-RU" dirty="0" smtClean="0"/>
              <a:t>Где любовь, там горя нет.</a:t>
            </a:r>
          </a:p>
          <a:p>
            <a:pPr lvl="0"/>
            <a:r>
              <a:rPr lang="ru-RU" dirty="0" smtClean="0"/>
              <a:t>Вся семья вместе, так и душа на месте.</a:t>
            </a:r>
          </a:p>
          <a:p>
            <a:pPr lvl="0"/>
            <a:r>
              <a:rPr lang="ru-RU" dirty="0" smtClean="0"/>
              <a:t>Добрая семья прибавит разума-ума.</a:t>
            </a:r>
          </a:p>
          <a:p>
            <a:pPr lvl="0"/>
            <a:r>
              <a:rPr lang="ru-RU" dirty="0" smtClean="0"/>
              <a:t>С милым мужем и зима не стужа.</a:t>
            </a:r>
          </a:p>
          <a:p>
            <a:pPr lvl="0"/>
            <a:r>
              <a:rPr lang="ru-RU" dirty="0" smtClean="0"/>
              <a:t>В родной семье и каша гуще.</a:t>
            </a:r>
          </a:p>
          <a:p>
            <a:pPr lvl="0"/>
            <a:r>
              <a:rPr lang="ru-RU" dirty="0" smtClean="0"/>
              <a:t>В своей норке и мышь храбра.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пользователь\Рабочий стол\семья кл ч\302454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82867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Documents and Settings\пользователь\Рабочий стол\семья кл ч\medium_28948_200904102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8286776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214290"/>
            <a:ext cx="5429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Великое чудо – семья!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Храните её!</a:t>
            </a:r>
          </a:p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Берегите!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Documents and Settings\пользователь\Рабочий стол\семья кл ч\204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82867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-1_PokePond">
  <a:themeElements>
    <a:clrScheme name="Default Design 13">
      <a:dk1>
        <a:srgbClr val="000000"/>
      </a:dk1>
      <a:lt1>
        <a:srgbClr val="E1F3BC"/>
      </a:lt1>
      <a:dk2>
        <a:srgbClr val="078F48"/>
      </a:dk2>
      <a:lt2>
        <a:srgbClr val="969696"/>
      </a:lt2>
      <a:accent1>
        <a:srgbClr val="7BD163"/>
      </a:accent1>
      <a:accent2>
        <a:srgbClr val="8EC4F9"/>
      </a:accent2>
      <a:accent3>
        <a:srgbClr val="EEF8DA"/>
      </a:accent3>
      <a:accent4>
        <a:srgbClr val="000000"/>
      </a:accent4>
      <a:accent5>
        <a:srgbClr val="BFE5B7"/>
      </a:accent5>
      <a:accent6>
        <a:srgbClr val="80B1E2"/>
      </a:accent6>
      <a:hlink>
        <a:srgbClr val="779AB6"/>
      </a:hlink>
      <a:folHlink>
        <a:srgbClr val="107D4B"/>
      </a:folHlink>
    </a:clrScheme>
    <a:fontScheme name="Default Design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E1F3BC"/>
        </a:lt1>
        <a:dk2>
          <a:srgbClr val="078F48"/>
        </a:dk2>
        <a:lt2>
          <a:srgbClr val="969696"/>
        </a:lt2>
        <a:accent1>
          <a:srgbClr val="7BD163"/>
        </a:accent1>
        <a:accent2>
          <a:srgbClr val="8EC4F9"/>
        </a:accent2>
        <a:accent3>
          <a:srgbClr val="EEF8DA"/>
        </a:accent3>
        <a:accent4>
          <a:srgbClr val="000000"/>
        </a:accent4>
        <a:accent5>
          <a:srgbClr val="BFE5B7"/>
        </a:accent5>
        <a:accent6>
          <a:srgbClr val="80B1E2"/>
        </a:accent6>
        <a:hlink>
          <a:srgbClr val="779AB6"/>
        </a:hlink>
        <a:folHlink>
          <a:srgbClr val="107D4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Anim-1_PokePond</Template>
  <TotalTime>20</TotalTime>
  <Words>80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Anim-1_PokePond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Manager/>
  <Company>МБОУ Быстрогорская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анимированный шаблон</dc:subject>
  <dc:creator>Соколенко Татьяна Владимировна</dc:creator>
  <cp:keywords/>
  <dc:description>http://freeppt.ru/ - презентации по культуре и искусству, шаблоны PowerPoint.</dc:description>
  <cp:lastModifiedBy>Snak</cp:lastModifiedBy>
  <cp:revision>3</cp:revision>
  <dcterms:created xsi:type="dcterms:W3CDTF">2013-05-16T11:43:37Z</dcterms:created>
  <dcterms:modified xsi:type="dcterms:W3CDTF">2013-06-03T17:08:35Z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TC100690471033</vt:lpwstr>
  </property>
</Properties>
</file>