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61" r:id="rId3"/>
    <p:sldId id="296" r:id="rId4"/>
    <p:sldId id="289" r:id="rId5"/>
    <p:sldId id="268" r:id="rId6"/>
    <p:sldId id="297" r:id="rId7"/>
    <p:sldId id="295" r:id="rId8"/>
    <p:sldId id="298" r:id="rId9"/>
    <p:sldId id="299" r:id="rId10"/>
    <p:sldId id="271" r:id="rId11"/>
    <p:sldId id="300" r:id="rId12"/>
    <p:sldId id="282" r:id="rId13"/>
    <p:sldId id="301" r:id="rId14"/>
    <p:sldId id="290" r:id="rId15"/>
    <p:sldId id="283" r:id="rId16"/>
    <p:sldId id="302" r:id="rId17"/>
    <p:sldId id="284" r:id="rId18"/>
    <p:sldId id="303" r:id="rId19"/>
    <p:sldId id="285" r:id="rId20"/>
    <p:sldId id="304" r:id="rId21"/>
    <p:sldId id="305" r:id="rId22"/>
    <p:sldId id="291" r:id="rId23"/>
    <p:sldId id="286" r:id="rId24"/>
    <p:sldId id="306" r:id="rId25"/>
    <p:sldId id="287" r:id="rId26"/>
    <p:sldId id="307" r:id="rId27"/>
    <p:sldId id="308" r:id="rId28"/>
    <p:sldId id="309" r:id="rId29"/>
    <p:sldId id="292" r:id="rId30"/>
    <p:sldId id="288" r:id="rId31"/>
    <p:sldId id="310" r:id="rId32"/>
    <p:sldId id="29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1E07-D329-4A9F-AB81-F27F39CC090F}" type="datetimeFigureOut">
              <a:rPr lang="ru-RU" smtClean="0"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5E69-2F12-400E-9056-D15F11A17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57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1E07-D329-4A9F-AB81-F27F39CC090F}" type="datetimeFigureOut">
              <a:rPr lang="ru-RU" smtClean="0"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5E69-2F12-400E-9056-D15F11A17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844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1E07-D329-4A9F-AB81-F27F39CC090F}" type="datetimeFigureOut">
              <a:rPr lang="ru-RU" smtClean="0"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5E69-2F12-400E-9056-D15F11A17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268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4E97243-78FB-4566-BB85-EDB446BA926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317447"/>
      </p:ext>
    </p:extLst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1E07-D329-4A9F-AB81-F27F39CC090F}" type="datetimeFigureOut">
              <a:rPr lang="ru-RU" smtClean="0"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5E69-2F12-400E-9056-D15F11A17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051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1E07-D329-4A9F-AB81-F27F39CC090F}" type="datetimeFigureOut">
              <a:rPr lang="ru-RU" smtClean="0"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5E69-2F12-400E-9056-D15F11A17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005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1E07-D329-4A9F-AB81-F27F39CC090F}" type="datetimeFigureOut">
              <a:rPr lang="ru-RU" smtClean="0"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5E69-2F12-400E-9056-D15F11A17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813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1E07-D329-4A9F-AB81-F27F39CC090F}" type="datetimeFigureOut">
              <a:rPr lang="ru-RU" smtClean="0"/>
              <a:t>05.04.2011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5E69-2F12-400E-9056-D15F11A17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810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1E07-D329-4A9F-AB81-F27F39CC090F}" type="datetimeFigureOut">
              <a:rPr lang="ru-RU" smtClean="0"/>
              <a:t>05.04.2011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5E69-2F12-400E-9056-D15F11A17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36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1E07-D329-4A9F-AB81-F27F39CC090F}" type="datetimeFigureOut">
              <a:rPr lang="ru-RU" smtClean="0"/>
              <a:t>05.04.2011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5E69-2F12-400E-9056-D15F11A17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674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1E07-D329-4A9F-AB81-F27F39CC090F}" type="datetimeFigureOut">
              <a:rPr lang="ru-RU" smtClean="0"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5E69-2F12-400E-9056-D15F11A17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282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1E07-D329-4A9F-AB81-F27F39CC090F}" type="datetimeFigureOut">
              <a:rPr lang="ru-RU" smtClean="0"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5E69-2F12-400E-9056-D15F11A17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998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31E07-D329-4A9F-AB81-F27F39CC090F}" type="datetimeFigureOut">
              <a:rPr lang="ru-RU" smtClean="0"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25E69-2F12-400E-9056-D15F11A17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1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27.jpeg"/><Relationship Id="rId5" Type="http://schemas.openxmlformats.org/officeDocument/2006/relationships/image" Target="../media/image11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8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8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8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8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8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27.jpeg"/><Relationship Id="rId5" Type="http://schemas.openxmlformats.org/officeDocument/2006/relationships/image" Target="../media/image11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8.gi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8.gi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23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14131EEEA20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1628800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ПУТЕШЕСТВИЕ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 ГОРОДУ ПРОФЕССИЙ.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490566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6876256" y="3429000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59351" y="364502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59351" y="872505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504170" y="47667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33256"/>
            <a:ext cx="1047750" cy="10477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"/>
          <a:stretch/>
        </p:blipFill>
        <p:spPr>
          <a:xfrm>
            <a:off x="6012874" y="185217"/>
            <a:ext cx="1047036" cy="1047750"/>
          </a:xfrm>
          <a:prstGeom prst="rect">
            <a:avLst/>
          </a:prstGeom>
          <a:effectLst>
            <a:glow rad="127000">
              <a:schemeClr val="bg1"/>
            </a:glow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021" y="4678579"/>
            <a:ext cx="1047750" cy="10477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825" y="796305"/>
            <a:ext cx="1047750" cy="10477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785" y="4941589"/>
            <a:ext cx="784739" cy="78473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711" y="6046643"/>
            <a:ext cx="790575" cy="79057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16" y="3429000"/>
            <a:ext cx="815648" cy="8156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67744" y="4401319"/>
            <a:ext cx="3589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Тюменская обл. Тюменский р-он</a:t>
            </a:r>
          </a:p>
          <a:p>
            <a:pPr algn="ctr"/>
            <a:r>
              <a:rPr lang="ru-RU" dirty="0" smtClean="0"/>
              <a:t>МАОУ Успенская СОШ</a:t>
            </a:r>
          </a:p>
          <a:p>
            <a:pPr algn="ctr"/>
            <a:r>
              <a:rPr lang="ru-RU" dirty="0" smtClean="0"/>
              <a:t>Учитель начальных классов</a:t>
            </a:r>
          </a:p>
          <a:p>
            <a:pPr algn="ctr"/>
            <a:r>
              <a:rPr lang="ru-RU" dirty="0" smtClean="0"/>
              <a:t>Митина Наталья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037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14131EEEA20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539552" y="3709281"/>
            <a:ext cx="1224136" cy="158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472883" y="3937198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16258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260845" y="87292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72000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178086" y="124819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99221" y="1916410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6012160" y="313863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3707904" y="2424608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668344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5816"/>
            <a:ext cx="515165" cy="68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52" y="4693493"/>
            <a:ext cx="424077" cy="73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735" y="3222178"/>
            <a:ext cx="437854" cy="6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00" y="2811563"/>
            <a:ext cx="450881" cy="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34" y="938053"/>
            <a:ext cx="424886" cy="62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37" y="1735755"/>
            <a:ext cx="455142" cy="53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30" y="1026128"/>
            <a:ext cx="462447" cy="53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84" y="2087914"/>
            <a:ext cx="505204" cy="59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83585"/>
            <a:ext cx="571587" cy="6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88" y="4651227"/>
            <a:ext cx="485532" cy="6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112" y="6006861"/>
            <a:ext cx="858992" cy="858992"/>
          </a:xfrm>
          <a:prstGeom prst="rect">
            <a:avLst/>
          </a:prstGeom>
        </p:spPr>
      </p:pic>
      <p:pic>
        <p:nvPicPr>
          <p:cNvPr id="2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384673" y="393864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12" y="4856288"/>
            <a:ext cx="361141" cy="5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53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77 -0.14422 L -0.0868 -0.364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-1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лья\Desktop\профес\журналис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268760"/>
            <a:ext cx="3213000" cy="42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5949280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ЖУРНАЛИСТ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678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14131EEEA20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539552" y="3709281"/>
            <a:ext cx="1224136" cy="158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843808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16258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260845" y="87292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72000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178086" y="124819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99221" y="1916410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6012160" y="313863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3707904" y="2424608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668344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5816"/>
            <a:ext cx="515165" cy="68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732" y="4651226"/>
            <a:ext cx="424077" cy="73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735" y="3222178"/>
            <a:ext cx="437854" cy="6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00" y="2811563"/>
            <a:ext cx="450881" cy="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34" y="938053"/>
            <a:ext cx="424886" cy="62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37" y="1735755"/>
            <a:ext cx="455142" cy="53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30" y="1026128"/>
            <a:ext cx="462447" cy="53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84" y="2087914"/>
            <a:ext cx="505204" cy="59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83585"/>
            <a:ext cx="571587" cy="6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88" y="4651227"/>
            <a:ext cx="485532" cy="6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112" y="6093295"/>
            <a:ext cx="772557" cy="772557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822" y="4888530"/>
            <a:ext cx="361141" cy="5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452427" y="393772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12" y="4856288"/>
            <a:ext cx="361141" cy="5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53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 -0.36945 L -0.40833 -0.432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-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лья\Desktop\профес\инжен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052736"/>
            <a:ext cx="3456000" cy="46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6021288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ИНЖЕНЕР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003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ИГРА: «ТАИНСТВЕННОЕ СЛОВО»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916832"/>
            <a:ext cx="8496944" cy="48320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КАБЫР              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ЯЕВШ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РЕНЕЖНИ       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РАВОП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ЬЛЕТИДОВ       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СОРТАМ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КИЩНЕМАК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6722" y="1940148"/>
            <a:ext cx="370841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РЫБАК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5996" y="2648034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ШВЕЯ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5996" y="3355920"/>
            <a:ext cx="248427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ИНЖЕНЕР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35996" y="4063806"/>
            <a:ext cx="262829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ПОВАР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35996" y="4653136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ВОДИТЕЛЬ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35996" y="5354200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МАТРОС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54697" y="6041038"/>
            <a:ext cx="30603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КАМЕНЩИК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923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14131EEEA20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539552" y="3709281"/>
            <a:ext cx="1224136" cy="158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843808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16258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260845" y="87292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72000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178086" y="124819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99221" y="1916410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6012160" y="313863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3707904" y="2424608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668344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5816"/>
            <a:ext cx="515165" cy="68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732" y="4651226"/>
            <a:ext cx="424077" cy="73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735" y="3222178"/>
            <a:ext cx="437854" cy="6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00" y="2811563"/>
            <a:ext cx="450881" cy="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34" y="938053"/>
            <a:ext cx="424886" cy="62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37" y="1735755"/>
            <a:ext cx="455142" cy="53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30" y="1026128"/>
            <a:ext cx="462447" cy="53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84" y="2087914"/>
            <a:ext cx="505204" cy="59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83585"/>
            <a:ext cx="571587" cy="6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88" y="4651227"/>
            <a:ext cx="485532" cy="6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112" y="6021287"/>
            <a:ext cx="844565" cy="844565"/>
          </a:xfrm>
          <a:prstGeom prst="rect">
            <a:avLst/>
          </a:prstGeom>
        </p:spPr>
      </p:pic>
      <p:pic>
        <p:nvPicPr>
          <p:cNvPr id="2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22090" y="4039529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715" y="4991618"/>
            <a:ext cx="361141" cy="5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53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833 -0.43241 L -0.46354 -0.705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-1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944" y="805567"/>
            <a:ext cx="3755085" cy="478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5796171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КРАНОВЩИК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762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14131EEEA20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539552" y="3709281"/>
            <a:ext cx="1224136" cy="158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843808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16258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260845" y="87292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72000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178086" y="124819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99221" y="1916410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6012160" y="313863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3707904" y="2424608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668344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5816"/>
            <a:ext cx="515165" cy="68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732" y="4651226"/>
            <a:ext cx="424077" cy="73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735" y="3222178"/>
            <a:ext cx="437854" cy="6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00" y="2811563"/>
            <a:ext cx="450881" cy="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34" y="938053"/>
            <a:ext cx="424886" cy="62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37" y="1735755"/>
            <a:ext cx="455142" cy="53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30" y="1026128"/>
            <a:ext cx="462447" cy="53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84" y="2087914"/>
            <a:ext cx="505204" cy="59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83585"/>
            <a:ext cx="571587" cy="6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88" y="4651227"/>
            <a:ext cx="485532" cy="6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112" y="6021287"/>
            <a:ext cx="844565" cy="844565"/>
          </a:xfrm>
          <a:prstGeom prst="rect">
            <a:avLst/>
          </a:prstGeom>
        </p:spPr>
      </p:pic>
      <p:pic>
        <p:nvPicPr>
          <p:cNvPr id="2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327751" y="40473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39" y="4991858"/>
            <a:ext cx="361141" cy="5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53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354 -0.70532 L -0.25694 -0.568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30" y="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97210"/>
            <a:ext cx="5077781" cy="31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C:\Users\Наталья\Desktop\профес\лётч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567" y="588293"/>
            <a:ext cx="3456000" cy="46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5661248"/>
            <a:ext cx="4919831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ЛЁТЧИК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292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14131EEEA20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539552" y="3709281"/>
            <a:ext cx="1224136" cy="158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843808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16258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260845" y="87292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72000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178086" y="124819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99221" y="1916410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6012160" y="313863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3707904" y="2424608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668344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5816"/>
            <a:ext cx="515165" cy="68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732" y="4651226"/>
            <a:ext cx="424077" cy="73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735" y="3222178"/>
            <a:ext cx="437854" cy="6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00" y="2811563"/>
            <a:ext cx="450881" cy="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34" y="938053"/>
            <a:ext cx="424886" cy="62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37" y="1735755"/>
            <a:ext cx="455142" cy="53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30" y="1026128"/>
            <a:ext cx="462447" cy="53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84" y="2087914"/>
            <a:ext cx="505204" cy="59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83585"/>
            <a:ext cx="571587" cy="6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88" y="4651227"/>
            <a:ext cx="485532" cy="6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112" y="6006861"/>
            <a:ext cx="858992" cy="858992"/>
          </a:xfrm>
          <a:prstGeom prst="rect">
            <a:avLst/>
          </a:prstGeom>
        </p:spPr>
      </p:pic>
      <p:pic>
        <p:nvPicPr>
          <p:cNvPr id="2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495645" y="400284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127" y="4907336"/>
            <a:ext cx="361141" cy="5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53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695 -0.56875 L -0.01285 -0.684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-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14131EEEA20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539552" y="3709281"/>
            <a:ext cx="1224136" cy="158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843808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16258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260845" y="87292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72000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178086" y="124819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99221" y="1916410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6012160" y="313863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3707904" y="2424608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668344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5816"/>
            <a:ext cx="515165" cy="68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732" y="4651226"/>
            <a:ext cx="424077" cy="73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735" y="3222178"/>
            <a:ext cx="437854" cy="6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00" y="2811563"/>
            <a:ext cx="450881" cy="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34" y="938053"/>
            <a:ext cx="424886" cy="62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37" y="1735755"/>
            <a:ext cx="455142" cy="53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30" y="1026128"/>
            <a:ext cx="462447" cy="53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84" y="2087914"/>
            <a:ext cx="505204" cy="59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83585"/>
            <a:ext cx="571587" cy="6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88" y="4651227"/>
            <a:ext cx="485532" cy="6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112" y="6006861"/>
            <a:ext cx="858992" cy="858992"/>
          </a:xfrm>
          <a:prstGeom prst="rect">
            <a:avLst/>
          </a:prstGeom>
        </p:spPr>
      </p:pic>
      <p:pic>
        <p:nvPicPr>
          <p:cNvPr id="2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384673" y="393864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12" y="4856288"/>
            <a:ext cx="361141" cy="5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48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-0.44583 -0.148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92" y="-7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лья\Desktop\профес\милицион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52736"/>
            <a:ext cx="3840376" cy="47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6093296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МИЛИЦИОНЕР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404664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ПОЛИЦЕЙСКИЙ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658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талья\Desktop\профес\медсестра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268760"/>
            <a:ext cx="324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5877272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МЕДСЕСТРА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592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ИГРА: «КТО ПОТЕРЯЛ СВОЙ ИНСТРУМЕНТ»</a:t>
            </a:r>
            <a:endParaRPr lang="ru-RU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12776"/>
            <a:ext cx="4824536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ШПАТЕЛЬ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ТЕРМОМЕТР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КАЛЬКУЛЯТОР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ЛАМПОЧКА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УКАЗКА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ГАЕЧНЫЙ КЛЮЧ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97508" y="2012939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ВРАЧ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97508" y="1412776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СТРОИТЕЛЬ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2843936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БУХГАЛТЕР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2463" y="3674933"/>
            <a:ext cx="323382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ЭЛЕКТРИК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0616" y="4293096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УЧИТЕЛЬ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70616" y="4941168"/>
            <a:ext cx="362186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СЛЕСАРЬ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554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14131EEEA20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539552" y="3709281"/>
            <a:ext cx="1224136" cy="158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843808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16258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260845" y="87292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72000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178086" y="124819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99221" y="1916410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6012160" y="313863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3707904" y="2424608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668344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5816"/>
            <a:ext cx="515165" cy="68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732" y="4651226"/>
            <a:ext cx="424077" cy="73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735" y="3222178"/>
            <a:ext cx="437854" cy="6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00" y="2811563"/>
            <a:ext cx="450881" cy="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34" y="938053"/>
            <a:ext cx="424886" cy="62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37" y="1735755"/>
            <a:ext cx="455142" cy="53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30" y="1026128"/>
            <a:ext cx="462447" cy="53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84" y="2087914"/>
            <a:ext cx="505204" cy="59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83585"/>
            <a:ext cx="571587" cy="6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88" y="4651227"/>
            <a:ext cx="485532" cy="6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112" y="6093295"/>
            <a:ext cx="772557" cy="772557"/>
          </a:xfrm>
          <a:prstGeom prst="rect">
            <a:avLst/>
          </a:prstGeom>
        </p:spPr>
      </p:pic>
      <p:pic>
        <p:nvPicPr>
          <p:cNvPr id="2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495645" y="400284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127" y="4907336"/>
            <a:ext cx="361141" cy="5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53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85 -0.68426 L 0.27066 -0.5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981075"/>
            <a:ext cx="382905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6021288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ОФИЦЕР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495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14131EEEA20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539552" y="3709281"/>
            <a:ext cx="1224136" cy="158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843808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16258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260845" y="87292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72000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178086" y="124819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99221" y="1916410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6012160" y="313863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3707904" y="2424608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668344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5816"/>
            <a:ext cx="515165" cy="68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732" y="4651226"/>
            <a:ext cx="424077" cy="73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735" y="3222178"/>
            <a:ext cx="437854" cy="6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00" y="2811563"/>
            <a:ext cx="450881" cy="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34" y="938053"/>
            <a:ext cx="424886" cy="62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37" y="1735755"/>
            <a:ext cx="455142" cy="53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30" y="1026128"/>
            <a:ext cx="462447" cy="53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84" y="2087914"/>
            <a:ext cx="505204" cy="59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83585"/>
            <a:ext cx="571587" cy="6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88" y="4651227"/>
            <a:ext cx="485532" cy="6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112" y="6021287"/>
            <a:ext cx="844565" cy="844565"/>
          </a:xfrm>
          <a:prstGeom prst="rect">
            <a:avLst/>
          </a:prstGeom>
        </p:spPr>
      </p:pic>
      <p:pic>
        <p:nvPicPr>
          <p:cNvPr id="2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447589" y="40473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822" y="4998439"/>
            <a:ext cx="361141" cy="5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53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066 -0.5162 L 0.15261 -0.232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1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Наталья\Desktop\профес\повар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96752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5949280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ПОВАР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783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Наталья\Desktop\профес\позар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908720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5949280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ПОЖАРНИК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382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Наталья\Desktop\профес\продаве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836712"/>
            <a:ext cx="3724876" cy="46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5805264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ПРОДАВЕЦ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401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060848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ИГРА: «ПОЖАРНИКИ»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028950"/>
            <a:ext cx="352839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24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профес\агрон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80728"/>
            <a:ext cx="3510000" cy="46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02464" y="5824799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АГРОНОМ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185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14131EEEA20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539552" y="3709281"/>
            <a:ext cx="1224136" cy="158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843808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16258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260845" y="87292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72000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178086" y="124819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99221" y="1916410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6012160" y="313863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3707904" y="2424608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668344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5816"/>
            <a:ext cx="515165" cy="68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732" y="4651226"/>
            <a:ext cx="424077" cy="73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735" y="3222178"/>
            <a:ext cx="437854" cy="6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00" y="2811563"/>
            <a:ext cx="450881" cy="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34" y="938053"/>
            <a:ext cx="424886" cy="62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37" y="1735755"/>
            <a:ext cx="455142" cy="53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30" y="1026128"/>
            <a:ext cx="462447" cy="53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84" y="2087914"/>
            <a:ext cx="505204" cy="59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83585"/>
            <a:ext cx="571587" cy="6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88" y="4651227"/>
            <a:ext cx="485532" cy="6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112" y="6021287"/>
            <a:ext cx="844565" cy="844565"/>
          </a:xfrm>
          <a:prstGeom prst="rect">
            <a:avLst/>
          </a:prstGeom>
        </p:spPr>
      </p:pic>
      <p:pic>
        <p:nvPicPr>
          <p:cNvPr id="2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22090" y="399796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822" y="4903234"/>
            <a:ext cx="361141" cy="5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53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261 -0.23287 L 0.31806 -0.12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Наталья\Desktop\профес\шофё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887" y="733425"/>
            <a:ext cx="3534533" cy="51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6021288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ШОФЁР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821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ChangeArrowheads="1"/>
          </p:cNvSpPr>
          <p:nvPr/>
        </p:nvSpPr>
        <p:spPr bwMode="auto">
          <a:xfrm rot="11008997">
            <a:off x="4856163" y="2439988"/>
            <a:ext cx="36750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>
            <a:spAutoFit/>
          </a:bodyPr>
          <a:lstStyle/>
          <a:p>
            <a:endParaRPr lang="ru-RU" b="0">
              <a:latin typeface="Garamond" pitchFamily="18" charset="0"/>
            </a:endParaRP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активное участие!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4084" name="Rectangle 4"/>
          <p:cNvSpPr>
            <a:spLocks noGrp="1" noChangeArrowheads="1"/>
          </p:cNvSpPr>
          <p:nvPr>
            <p:ph type="body" sz="half" idx="2"/>
          </p:nvPr>
        </p:nvSpPr>
        <p:spPr>
          <a:xfrm rot="10801451" flipV="1">
            <a:off x="323850" y="5707063"/>
            <a:ext cx="8494713" cy="1150937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Tx/>
              <a:buNone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</a:p>
        </p:txBody>
      </p:sp>
      <p:pic>
        <p:nvPicPr>
          <p:cNvPr id="174085" name="Picture 5" descr="C41-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0" y="1066800"/>
            <a:ext cx="4608513" cy="4575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086" name="Picture 6" descr="DD01009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86200"/>
            <a:ext cx="19050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087" name="Picture 7" descr="DD01009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57200" y="1371600"/>
            <a:ext cx="19050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371600"/>
            <a:ext cx="1552575" cy="20701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653136"/>
            <a:ext cx="1755130" cy="175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845124"/>
      </p:ext>
    </p:extLst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ИГРА: «ПРОФСЛОВАРЬ»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368" y="1988840"/>
            <a:ext cx="8496944" cy="41549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ШПРИЦ, БОЛЬНИЦА, ЖИВОТНЫЕ.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ЦЕМЕНТ, РАСТВОР, КИРПИЧ, ГВОЗДЬ.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КОМПЬЮТЕР, ТЕКСТ, ДИСКЕТА, ПРОГРАММА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5214" y="2636912"/>
            <a:ext cx="496855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ВЕТЕРИНАР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4382" y="4066332"/>
            <a:ext cx="40080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СТРОИТЕЛЬ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5214" y="5374383"/>
            <a:ext cx="417726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ПРОГРАММИСТ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048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14131EEEA20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539552" y="3709281"/>
            <a:ext cx="1224136" cy="158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843808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16258" y="12655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260845" y="87292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72000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178086" y="124819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99221" y="1916410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6012160" y="313863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3707904" y="2424608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668344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5816"/>
            <a:ext cx="515165" cy="68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732" y="4651226"/>
            <a:ext cx="424077" cy="73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735" y="3222178"/>
            <a:ext cx="437854" cy="6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00" y="2811563"/>
            <a:ext cx="450881" cy="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34" y="938053"/>
            <a:ext cx="424886" cy="62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37" y="1735755"/>
            <a:ext cx="455142" cy="53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30" y="1026128"/>
            <a:ext cx="462447" cy="53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84" y="2087914"/>
            <a:ext cx="505204" cy="59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83585"/>
            <a:ext cx="571587" cy="6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88" y="4651227"/>
            <a:ext cx="485532" cy="6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112" y="6093295"/>
            <a:ext cx="772557" cy="772557"/>
          </a:xfrm>
          <a:prstGeom prst="rect">
            <a:avLst/>
          </a:prstGeom>
        </p:spPr>
      </p:pic>
      <p:pic>
        <p:nvPicPr>
          <p:cNvPr id="2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384673" y="393864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12" y="4856288"/>
            <a:ext cx="361141" cy="5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015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4 -0.14884 L -0.19584 -0.148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профес\балер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5908204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БАЛЕРИНА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789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14131EEEA20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539552" y="3709281"/>
            <a:ext cx="1224136" cy="158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169844" y="389545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16258" y="12655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2260845" y="872927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572000" y="116632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178086" y="1248194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999221" y="1916410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6012160" y="313863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3707904" y="2424608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7668344" y="3894931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565844"/>
            <a:ext cx="470216" cy="627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68" y="4694941"/>
            <a:ext cx="372345" cy="64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735" y="3222178"/>
            <a:ext cx="437854" cy="6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00" y="2811563"/>
            <a:ext cx="450881" cy="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34" y="938053"/>
            <a:ext cx="424886" cy="62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37" y="1735755"/>
            <a:ext cx="455142" cy="53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30" y="1026128"/>
            <a:ext cx="462447" cy="53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84" y="2087914"/>
            <a:ext cx="505204" cy="59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83585"/>
            <a:ext cx="571587" cy="6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88" y="4651227"/>
            <a:ext cx="485532" cy="6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112" y="6093295"/>
            <a:ext cx="772557" cy="772557"/>
          </a:xfrm>
          <a:prstGeom prst="rect">
            <a:avLst/>
          </a:prstGeom>
        </p:spPr>
      </p:pic>
      <p:pic>
        <p:nvPicPr>
          <p:cNvPr id="24" name="Picture 18" descr="f085c4cb59cet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3" r="21574" b="3873"/>
          <a:stretch>
            <a:fillRect/>
          </a:stretch>
        </p:blipFill>
        <p:spPr bwMode="auto">
          <a:xfrm>
            <a:off x="4384673" y="3938646"/>
            <a:ext cx="1165926" cy="15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12" y="4856288"/>
            <a:ext cx="361141" cy="5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27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336 -0.16112 L -0.01128 -0.15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профес\врач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196752"/>
            <a:ext cx="3294000" cy="43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6021288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ВРАЧ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578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лья\Desktop\профес\ветеринар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836712"/>
            <a:ext cx="3483000" cy="46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5949280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ВЕТЕРИНАР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254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123</Words>
  <Application>Microsoft Office PowerPoint</Application>
  <PresentationFormat>Экран (4:3)</PresentationFormat>
  <Paragraphs>60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активное участие!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35</cp:revision>
  <dcterms:created xsi:type="dcterms:W3CDTF">2011-02-07T16:15:51Z</dcterms:created>
  <dcterms:modified xsi:type="dcterms:W3CDTF">2011-04-05T17:29:20Z</dcterms:modified>
</cp:coreProperties>
</file>