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9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2831" autoAdjust="0"/>
  </p:normalViewPr>
  <p:slideViewPr>
    <p:cSldViewPr>
      <p:cViewPr varScale="1">
        <p:scale>
          <a:sx n="66" d="100"/>
          <a:sy n="66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AD8BB-DC5C-4BED-9CE9-14EC612D4E00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E8EE2-66F3-48EB-8E7F-F2B66510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5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506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Село Лермонтово названо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честь </a:t>
            </a: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эта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Михаила Лермонтова, поручика Тенгинского пехотного полка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82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519</TotalTime>
  <Words>15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34</cp:revision>
  <dcterms:modified xsi:type="dcterms:W3CDTF">2012-03-27T14:34:06Z</dcterms:modified>
</cp:coreProperties>
</file>