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0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BA70-410E-410D-9E9D-A4FDE8769EB7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A482-AD7B-4D5A-8835-BD105D802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BA70-410E-410D-9E9D-A4FDE8769EB7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A482-AD7B-4D5A-8835-BD105D802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BA70-410E-410D-9E9D-A4FDE8769EB7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A482-AD7B-4D5A-8835-BD105D802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BA70-410E-410D-9E9D-A4FDE8769EB7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A482-AD7B-4D5A-8835-BD105D802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BA70-410E-410D-9E9D-A4FDE8769EB7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A482-AD7B-4D5A-8835-BD105D802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BA70-410E-410D-9E9D-A4FDE8769EB7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A482-AD7B-4D5A-8835-BD105D802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BA70-410E-410D-9E9D-A4FDE8769EB7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A482-AD7B-4D5A-8835-BD105D802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BA70-410E-410D-9E9D-A4FDE8769EB7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A482-AD7B-4D5A-8835-BD105D802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BA70-410E-410D-9E9D-A4FDE8769EB7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A482-AD7B-4D5A-8835-BD105D802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BA70-410E-410D-9E9D-A4FDE8769EB7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A482-AD7B-4D5A-8835-BD105D802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BA70-410E-410D-9E9D-A4FDE8769EB7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A482-AD7B-4D5A-8835-BD105D802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0BA70-410E-410D-9E9D-A4FDE8769EB7}" type="datetimeFigureOut">
              <a:rPr lang="ru-RU" smtClean="0"/>
              <a:pPr/>
              <a:t>14.03.2010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A482-AD7B-4D5A-8835-BD105D8023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611188" y="2060575"/>
            <a:ext cx="8353425" cy="30241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302"/>
              </a:avLst>
            </a:prstTxWarp>
          </a:bodyPr>
          <a:lstStyle/>
          <a:p>
            <a:pPr algn="ctr"/>
            <a:r>
              <a:rPr lang="ru-RU" sz="3600" kern="10" dirty="0" smtClean="0">
                <a:ln w="25400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Очаг семейный – добрый костерок</a:t>
            </a:r>
            <a:endParaRPr lang="ru-RU" sz="3600" kern="10" dirty="0">
              <a:ln w="2540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  <a:solidFill>
                <a:srgbClr val="00B050"/>
              </a:solidFill>
              <a:latin typeface="Arial"/>
              <a:cs typeface="Arial"/>
            </a:endParaRPr>
          </a:p>
        </p:txBody>
      </p:sp>
      <p:pic>
        <p:nvPicPr>
          <p:cNvPr id="4100" name="Picture 4" descr="lielbat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4506710" cy="31870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_cfb9_19027d71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14290"/>
            <a:ext cx="7501494" cy="5626121"/>
          </a:xfrm>
        </p:spPr>
      </p:pic>
      <p:sp>
        <p:nvSpPr>
          <p:cNvPr id="7" name="TextBox 6"/>
          <p:cNvSpPr txBox="1"/>
          <p:nvPr/>
        </p:nvSpPr>
        <p:spPr>
          <a:xfrm>
            <a:off x="3286116" y="621508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Чум</a:t>
            </a:r>
            <a:endParaRPr lang="ru-RU" sz="36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85728"/>
            <a:ext cx="7406244" cy="5554683"/>
          </a:xfrm>
        </p:spPr>
      </p:pic>
      <p:sp>
        <p:nvSpPr>
          <p:cNvPr id="5" name="TextBox 4"/>
          <p:cNvSpPr txBox="1"/>
          <p:nvPr/>
        </p:nvSpPr>
        <p:spPr>
          <a:xfrm>
            <a:off x="2857488" y="621508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Сакля</a:t>
            </a:r>
            <a:endParaRPr lang="ru-RU" sz="3600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t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85728"/>
            <a:ext cx="7406244" cy="5554683"/>
          </a:xfrm>
        </p:spPr>
      </p:pic>
      <p:sp>
        <p:nvSpPr>
          <p:cNvPr id="5" name="TextBox 4"/>
          <p:cNvSpPr txBox="1"/>
          <p:nvPr/>
        </p:nvSpPr>
        <p:spPr>
          <a:xfrm>
            <a:off x="2643174" y="621508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Шалаш</a:t>
            </a:r>
            <a:endParaRPr lang="ru-RU" sz="36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wbt1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231199" cy="5483245"/>
          </a:xfrm>
        </p:spPr>
      </p:pic>
      <p:sp>
        <p:nvSpPr>
          <p:cNvPr id="5" name="TextBox 4"/>
          <p:cNvSpPr txBox="1"/>
          <p:nvPr/>
        </p:nvSpPr>
        <p:spPr>
          <a:xfrm>
            <a:off x="2214546" y="600076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Землянка</a:t>
            </a:r>
            <a:endParaRPr lang="ru-RU" sz="36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umblr_kopnufTOez1qzlizio1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85728"/>
            <a:ext cx="5715040" cy="5715040"/>
          </a:xfrm>
        </p:spPr>
      </p:pic>
      <p:sp>
        <p:nvSpPr>
          <p:cNvPr id="5" name="TextBox 4"/>
          <p:cNvSpPr txBox="1"/>
          <p:nvPr/>
        </p:nvSpPr>
        <p:spPr>
          <a:xfrm>
            <a:off x="2928926" y="600076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Палатка</a:t>
            </a:r>
            <a:endParaRPr lang="ru-RU" sz="3600" b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68313" y="1773238"/>
            <a:ext cx="79486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6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«Не родись красивой,</a:t>
            </a:r>
          </a:p>
          <a:p>
            <a:r>
              <a:rPr lang="ru-RU" sz="6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 родись богатой»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9750" y="2708275"/>
            <a:ext cx="8604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родись счастливой»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23850" y="1550988"/>
            <a:ext cx="85693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54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«Любовь – кольцо,</a:t>
            </a:r>
          </a:p>
          <a:p>
            <a:pPr algn="ctr"/>
            <a:r>
              <a:rPr lang="ru-RU" sz="54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 у кольца нет проблем».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58775" y="2420938"/>
            <a:ext cx="87852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4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у кольца </a:t>
            </a:r>
          </a:p>
          <a:p>
            <a:pPr algn="ctr"/>
            <a:r>
              <a:rPr lang="ru-RU" sz="54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начала нет и нет конца».</a:t>
            </a:r>
          </a:p>
          <a:p>
            <a:pPr>
              <a:spcBef>
                <a:spcPct val="50000"/>
              </a:spcBef>
            </a:pPr>
            <a:endParaRPr lang="ru-RU" sz="54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9750" y="1773238"/>
            <a:ext cx="84645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6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«Когда семья вместе, </a:t>
            </a:r>
          </a:p>
          <a:p>
            <a:r>
              <a:rPr lang="ru-RU" sz="6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 и душа в пятках»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750" y="2708275"/>
            <a:ext cx="89646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 и душа на месте»</a:t>
            </a:r>
          </a:p>
          <a:p>
            <a:pPr>
              <a:spcBef>
                <a:spcPct val="50000"/>
              </a:spcBef>
            </a:pPr>
            <a:endParaRPr lang="ru-RU" sz="60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331913" y="2133600"/>
            <a:ext cx="656431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54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«В гостях хорошо, </a:t>
            </a:r>
          </a:p>
          <a:p>
            <a:r>
              <a:rPr lang="ru-RU" sz="54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тогда сиди долго»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763713" y="2924175"/>
            <a:ext cx="69850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дома лучше»</a:t>
            </a:r>
          </a:p>
          <a:p>
            <a:pPr>
              <a:spcBef>
                <a:spcPct val="50000"/>
              </a:spcBef>
            </a:pPr>
            <a:endParaRPr lang="ru-RU" sz="54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79400" y="2060575"/>
            <a:ext cx="85391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54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«Не красна изба углами –</a:t>
            </a:r>
          </a:p>
          <a:p>
            <a:pPr algn="ctr"/>
            <a:r>
              <a:rPr lang="ru-RU" sz="54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красна коврами»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76375" y="2852738"/>
            <a:ext cx="6408738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54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красна пирогами»</a:t>
            </a:r>
          </a:p>
          <a:p>
            <a:pPr>
              <a:spcBef>
                <a:spcPct val="50000"/>
              </a:spcBef>
            </a:pPr>
            <a:endParaRPr lang="ru-RU" sz="540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598"/>
            <a:ext cx="9900766" cy="778200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14686"/>
            <a:ext cx="885828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«У семи нянек дитя в </a:t>
            </a:r>
            <a:r>
              <a:rPr lang="ru-RU" sz="6000" b="1" dirty="0" err="1" smtClean="0">
                <a:solidFill>
                  <a:srgbClr val="C00000"/>
                </a:solidFill>
              </a:rPr>
              <a:t>доглядке</a:t>
            </a:r>
            <a:r>
              <a:rPr lang="ru-RU" sz="6000" b="1" dirty="0" smtClean="0">
                <a:solidFill>
                  <a:srgbClr val="C00000"/>
                </a:solidFill>
              </a:rPr>
              <a:t>»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928934"/>
            <a:ext cx="8786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«У семи нянек дитя  без глаза»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5992"/>
            <a:ext cx="8515352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«Милые бранятся только по пятницам»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928802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«Милые бранятся только  тешатся»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Ты - самая, самая..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12000"/>
          </a:blip>
          <a:srcRect b="2306"/>
          <a:stretch>
            <a:fillRect/>
          </a:stretch>
        </p:blipFill>
        <p:spPr>
          <a:xfrm>
            <a:off x="4839691" y="0"/>
            <a:ext cx="4304310" cy="6858000"/>
          </a:xfrm>
          <a:prstGeom prst="rect">
            <a:avLst/>
          </a:prstGeom>
          <a:noFill/>
          <a:ln/>
        </p:spPr>
      </p:pic>
      <p:pic>
        <p:nvPicPr>
          <p:cNvPr id="5" name="Picture 10" descr="Ты дорога мне, очень..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6000" contrast="6000"/>
          </a:blip>
          <a:srcRect t="5087" b="2333"/>
          <a:stretch>
            <a:fillRect/>
          </a:stretch>
        </p:blipFill>
        <p:spPr>
          <a:xfrm>
            <a:off x="-357222" y="0"/>
            <a:ext cx="5399308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1536" y="-214338"/>
            <a:ext cx="9883054" cy="707233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b="1" i="1" dirty="0" smtClean="0"/>
              <a:t>Берегите свои семьи!</a:t>
            </a:r>
            <a:br>
              <a:rPr lang="ru-RU" sz="4000" b="1" i="1" dirty="0" smtClean="0"/>
            </a:br>
            <a:r>
              <a:rPr lang="ru-RU" sz="4000" b="1" i="1" dirty="0" smtClean="0"/>
              <a:t>   Берегите своих близких!</a:t>
            </a:r>
            <a:br>
              <a:rPr lang="ru-RU" sz="4000" b="1" i="1" dirty="0" smtClean="0"/>
            </a:br>
            <a:r>
              <a:rPr lang="ru-RU" sz="4000" b="1" i="1" dirty="0" smtClean="0"/>
              <a:t>      Пусть никогда не погаснет ваш </a:t>
            </a:r>
            <a:br>
              <a:rPr lang="ru-RU" sz="4000" b="1" i="1" dirty="0" smtClean="0"/>
            </a:br>
            <a:r>
              <a:rPr lang="ru-RU" sz="4000" b="1" i="1" dirty="0"/>
              <a:t> </a:t>
            </a:r>
            <a:r>
              <a:rPr lang="ru-RU" sz="4000" b="1" i="1" dirty="0" smtClean="0"/>
              <a:t>         домашний очаг!</a:t>
            </a:r>
            <a:endParaRPr lang="ru-RU" sz="4000" b="1" i="1" dirty="0"/>
          </a:p>
        </p:txBody>
      </p:sp>
      <p:pic>
        <p:nvPicPr>
          <p:cNvPr id="4" name="Рисунок 3" descr="652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000372"/>
            <a:ext cx="5695950" cy="368617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1c3dff9bcdc2707dfa0f79762f463f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0"/>
            <a:ext cx="9828033" cy="6858000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62845b6b33a8076a7c26e3e040a8c7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357166"/>
            <a:ext cx="7072362" cy="5431574"/>
          </a:xfrm>
        </p:spPr>
      </p:pic>
      <p:sp>
        <p:nvSpPr>
          <p:cNvPr id="7" name="TextBox 6"/>
          <p:cNvSpPr txBox="1"/>
          <p:nvPr/>
        </p:nvSpPr>
        <p:spPr>
          <a:xfrm>
            <a:off x="3571868" y="592933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Хата</a:t>
            </a:r>
            <a:endParaRPr lang="ru-RU" sz="36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8b56b5f-b499-4f4d-ad04-4803ac0b25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8264660" cy="4857784"/>
          </a:xfrm>
        </p:spPr>
      </p:pic>
      <p:sp>
        <p:nvSpPr>
          <p:cNvPr id="5" name="TextBox 4"/>
          <p:cNvSpPr txBox="1"/>
          <p:nvPr/>
        </p:nvSpPr>
        <p:spPr>
          <a:xfrm>
            <a:off x="1857356" y="564357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Кибитка</a:t>
            </a:r>
            <a:endParaRPr lang="ru-RU" sz="36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g-2254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14290"/>
            <a:ext cx="6815802" cy="5111852"/>
          </a:xfrm>
        </p:spPr>
      </p:pic>
      <p:sp>
        <p:nvSpPr>
          <p:cNvPr id="5" name="TextBox 4"/>
          <p:cNvSpPr txBox="1"/>
          <p:nvPr/>
        </p:nvSpPr>
        <p:spPr>
          <a:xfrm>
            <a:off x="2857488" y="585789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Келья</a:t>
            </a:r>
            <a:endParaRPr lang="ru-RU" sz="36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8598944_IMG_0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85728"/>
            <a:ext cx="6648737" cy="5697559"/>
          </a:xfrm>
        </p:spPr>
      </p:pic>
      <p:sp>
        <p:nvSpPr>
          <p:cNvPr id="8" name="TextBox 7"/>
          <p:cNvSpPr txBox="1"/>
          <p:nvPr/>
        </p:nvSpPr>
        <p:spPr>
          <a:xfrm>
            <a:off x="3643306" y="600076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Юрта</a:t>
            </a:r>
            <a:endParaRPr lang="ru-RU" sz="36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iiu_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14290"/>
            <a:ext cx="4197566" cy="5596755"/>
          </a:xfrm>
        </p:spPr>
      </p:pic>
      <p:sp>
        <p:nvSpPr>
          <p:cNvPr id="5" name="TextBox 4"/>
          <p:cNvSpPr txBox="1"/>
          <p:nvPr/>
        </p:nvSpPr>
        <p:spPr>
          <a:xfrm>
            <a:off x="3286116" y="592933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Вигвам</a:t>
            </a:r>
            <a:endParaRPr lang="ru-RU" sz="36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ilkenny-castl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14290"/>
            <a:ext cx="7501494" cy="5626121"/>
          </a:xfrm>
        </p:spPr>
      </p:pic>
      <p:sp>
        <p:nvSpPr>
          <p:cNvPr id="5" name="TextBox 4"/>
          <p:cNvSpPr txBox="1"/>
          <p:nvPr/>
        </p:nvSpPr>
        <p:spPr>
          <a:xfrm>
            <a:off x="3357554" y="592933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Замок</a:t>
            </a:r>
            <a:endParaRPr lang="ru-RU" sz="36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123</Words>
  <Application>Microsoft Office PowerPoint</Application>
  <PresentationFormat>Экран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«У семи нянек дитя в доглядке»</vt:lpstr>
      <vt:lpstr>«Милые бранятся только по пятницам»</vt:lpstr>
      <vt:lpstr>Слайд 22</vt:lpstr>
      <vt:lpstr>Слайд 23</vt:lpstr>
      <vt:lpstr> Берегите свои семьи!    Берегите своих близких!       Пусть никогда не погаснет ваш            домашний очаг!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4</cp:revision>
  <dcterms:created xsi:type="dcterms:W3CDTF">2010-03-14T09:52:30Z</dcterms:created>
  <dcterms:modified xsi:type="dcterms:W3CDTF">2010-03-14T10:23:25Z</dcterms:modified>
</cp:coreProperties>
</file>