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6429420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002060"/>
                </a:solidFill>
              </a:rPr>
              <a:t>«От пера до компьютера»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929618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14612" y="6088559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Древний Рим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ргов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0072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43570" y="2357430"/>
            <a:ext cx="3500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Торговец обучает подростка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дня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2071678"/>
            <a:ext cx="4788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Обучение бедных крестьянских детей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тищ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065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43504" y="2285992"/>
            <a:ext cx="3571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Боярин Ртищев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дреевский монасты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0"/>
            <a:ext cx="8001056" cy="61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6143644"/>
            <a:ext cx="620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Андреевский монастырь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ё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2922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2428868"/>
            <a:ext cx="3428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Пётр Первый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арска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8001056" cy="600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6088559"/>
            <a:ext cx="48615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Пушкарская школа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вигац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0"/>
            <a:ext cx="7786742" cy="600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6000768"/>
            <a:ext cx="843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Школа математических и навигационных наук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иц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8001056" cy="585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6088559"/>
            <a:ext cx="5184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Медицинская школа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кадем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331" y="0"/>
            <a:ext cx="7709338" cy="5857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5857892"/>
            <a:ext cx="4159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Академия наук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сентябр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монос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49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86314" y="2000240"/>
            <a:ext cx="43576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Михаил Васильевич Ломоносов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ниверсит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86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6286520"/>
            <a:ext cx="5179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Московский университет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олып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3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57686" y="1785926"/>
            <a:ext cx="47863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Столыпин П.А.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т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"/>
            <a:ext cx="7620000" cy="614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34021" y="6088559"/>
            <a:ext cx="6009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Старт четырёх проектов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6088559"/>
            <a:ext cx="3000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Путин В.В.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вед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066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57818" y="3071810"/>
            <a:ext cx="32861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«Наша новая школа»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214290"/>
            <a:ext cx="35718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Президент России – Медведев Д.А.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2143116"/>
            <a:ext cx="4642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 добрый путь!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нь зна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863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818" y="2000240"/>
            <a:ext cx="35004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Является государственным праздником с 1984 года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стоди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6215082"/>
            <a:ext cx="833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«Земская школа в Московской Руси»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гданов - Бель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35784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00694" y="2143116"/>
            <a:ext cx="3286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«Устный счёт»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72196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002060"/>
                </a:solidFill>
              </a:rPr>
              <a:t>Что такое образование?</a:t>
            </a:r>
            <a:endParaRPr lang="ru-RU" sz="8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043634"/>
          </a:xfrm>
        </p:spPr>
        <p:txBody>
          <a:bodyPr>
            <a:noAutofit/>
          </a:bodyPr>
          <a:lstStyle/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Образование</a:t>
            </a:r>
            <a:r>
              <a:rPr lang="ru-RU" sz="6000" dirty="0" smtClean="0">
                <a:solidFill>
                  <a:srgbClr val="002060"/>
                </a:solidFill>
              </a:rPr>
              <a:t> – это передача знаний, опыта и ценностей человеческого общества каждому отдельному индивиду.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обытное обще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6572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6143644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Первобытное общество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е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215083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Древняя Греция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101</Words>
  <Application>Microsoft Office PowerPoint</Application>
  <PresentationFormat>Экран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«От пера до компьютера»</vt:lpstr>
      <vt:lpstr>Слайд 2</vt:lpstr>
      <vt:lpstr>Слайд 3</vt:lpstr>
      <vt:lpstr>Слайд 4</vt:lpstr>
      <vt:lpstr>Слайд 5</vt:lpstr>
      <vt:lpstr>Что такое образование?</vt:lpstr>
      <vt:lpstr>Образование – это передача знаний, опыта и ценностей человеческого общества каждому отдельному индивиду.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36</cp:revision>
  <dcterms:created xsi:type="dcterms:W3CDTF">2011-08-30T19:46:36Z</dcterms:created>
  <dcterms:modified xsi:type="dcterms:W3CDTF">2012-03-27T16:26:26Z</dcterms:modified>
</cp:coreProperties>
</file>