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1" r:id="rId3"/>
    <p:sldId id="290" r:id="rId4"/>
    <p:sldId id="293" r:id="rId5"/>
    <p:sldId id="294" r:id="rId6"/>
    <p:sldId id="284" r:id="rId7"/>
    <p:sldId id="272" r:id="rId8"/>
    <p:sldId id="274" r:id="rId9"/>
    <p:sldId id="275" r:id="rId10"/>
    <p:sldId id="297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22" autoAdjust="0"/>
  </p:normalViewPr>
  <p:slideViewPr>
    <p:cSldViewPr>
      <p:cViewPr varScale="1">
        <p:scale>
          <a:sx n="70" d="100"/>
          <a:sy n="70" d="100"/>
        </p:scale>
        <p:origin x="-166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23444" y="195072"/>
            <a:ext cx="6611112" cy="3340608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8176" y="508001"/>
            <a:ext cx="6172200" cy="29464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00200" y="3759200"/>
            <a:ext cx="4920176" cy="23368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171950" y="8678672"/>
            <a:ext cx="2251710" cy="365760"/>
          </a:xfrm>
        </p:spPr>
        <p:txBody>
          <a:bodyPr vert="horz" rtlCol="0"/>
          <a:lstStyle>
            <a:extLst/>
          </a:lstStyle>
          <a:p>
            <a:fld id="{B09E9BB5-0CE6-4C0C-B52E-6C91A84CBAD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6479214" y="8678672"/>
            <a:ext cx="348216" cy="36576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DA48458-2968-4776-8686-F19D09652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200150" y="8678672"/>
            <a:ext cx="2930598" cy="36576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E9BB5-0CE6-4C0C-B52E-6C91A84CBAD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48458-2968-4776-8686-F19D0965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E9BB5-0CE6-4C0C-B52E-6C91A84CBAD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48458-2968-4776-8686-F19D0965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1294" y="1899451"/>
            <a:ext cx="600075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E9BB5-0CE6-4C0C-B52E-6C91A84CBAD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48458-2968-4776-8686-F19D0965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0096" y="4356608"/>
            <a:ext cx="555498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82" y="664307"/>
            <a:ext cx="5829300" cy="3641344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383618"/>
            <a:ext cx="5829300" cy="2012949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4171950" y="8684893"/>
            <a:ext cx="2251710" cy="365760"/>
          </a:xfrm>
        </p:spPr>
        <p:txBody>
          <a:bodyPr vert="horz" rtlCol="0"/>
          <a:lstStyle>
            <a:extLst/>
          </a:lstStyle>
          <a:p>
            <a:fld id="{B09E9BB5-0CE6-4C0C-B52E-6C91A84CBAD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6479214" y="8684893"/>
            <a:ext cx="348216" cy="36576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DA48458-2968-4776-8686-F19D09652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200150" y="8684893"/>
            <a:ext cx="2930598" cy="36576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94560"/>
            <a:ext cx="3028950" cy="60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94560"/>
            <a:ext cx="3028950" cy="6035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E9BB5-0CE6-4C0C-B52E-6C91A84CBAD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80810" y="8686091"/>
            <a:ext cx="348216" cy="365760"/>
          </a:xfrm>
        </p:spPr>
        <p:txBody>
          <a:bodyPr/>
          <a:lstStyle>
            <a:extLst/>
          </a:lstStyle>
          <a:p>
            <a:fld id="{4DA48458-2968-4776-8686-F19D09652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294" y="1899451"/>
            <a:ext cx="600075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2558" y="2886955"/>
            <a:ext cx="281178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600450" y="2886955"/>
            <a:ext cx="281178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5931"/>
            <a:ext cx="6172200" cy="1524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853016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255684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25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E9BB5-0CE6-4C0C-B52E-6C91A84CBAD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80810" y="8686091"/>
            <a:ext cx="348216" cy="365760"/>
          </a:xfrm>
        </p:spPr>
        <p:txBody>
          <a:bodyPr/>
          <a:lstStyle>
            <a:extLst/>
          </a:lstStyle>
          <a:p>
            <a:fld id="{4DA48458-2968-4776-8686-F19D0965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7624"/>
            <a:ext cx="617220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E9BB5-0CE6-4C0C-B52E-6C91A84CBAD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48458-2968-4776-8686-F19D09652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1294" y="1899451"/>
            <a:ext cx="600075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E9BB5-0CE6-4C0C-B52E-6C91A84CBAD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A48458-2968-4776-8686-F19D09652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93164" y="1410208"/>
            <a:ext cx="2811780" cy="1219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2352" y="406400"/>
            <a:ext cx="2948940" cy="1016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722352" y="1476747"/>
            <a:ext cx="2948940" cy="14224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1450" y="2946400"/>
            <a:ext cx="6499842" cy="530352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4171950" y="8684893"/>
            <a:ext cx="2251710" cy="365760"/>
          </a:xfrm>
        </p:spPr>
        <p:txBody>
          <a:bodyPr vert="horz" rtlCol="0"/>
          <a:lstStyle>
            <a:extLst/>
          </a:lstStyle>
          <a:p>
            <a:fld id="{B09E9BB5-0CE6-4C0C-B52E-6C91A84CBAD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6479214" y="8684893"/>
            <a:ext cx="348216" cy="36576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DA48458-2968-4776-8686-F19D09652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200150" y="8684893"/>
            <a:ext cx="2930598" cy="36576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332" y="6299200"/>
            <a:ext cx="4114800" cy="886048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0332" y="7185249"/>
            <a:ext cx="4114800" cy="121634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28600" y="333152"/>
            <a:ext cx="6400800" cy="57912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4171950" y="8678672"/>
            <a:ext cx="2251710" cy="365760"/>
          </a:xfrm>
        </p:spPr>
        <p:txBody>
          <a:bodyPr vert="horz" rtlCol="0"/>
          <a:lstStyle>
            <a:extLst/>
          </a:lstStyle>
          <a:p>
            <a:fld id="{B09E9BB5-0CE6-4C0C-B52E-6C91A84CBAD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6479214" y="8678672"/>
            <a:ext cx="348216" cy="36576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DA48458-2968-4776-8686-F19D09652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200150" y="8678672"/>
            <a:ext cx="2930598" cy="36576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23444" y="196113"/>
            <a:ext cx="6608135" cy="87538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71550" y="8534400"/>
            <a:ext cx="3159198" cy="36576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171950" y="8534400"/>
            <a:ext cx="2251710" cy="36576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09E9BB5-0CE6-4C0C-B52E-6C91A84CBADD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479214" y="8686091"/>
            <a:ext cx="348216" cy="36576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DA48458-2968-4776-8686-F19D09652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38048"/>
            <a:ext cx="6172200" cy="1524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94983"/>
            <a:ext cx="6172200" cy="603504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44;&#1086;&#1082;&#1091;&#1084;&#1077;&#1085;&#1090;&#1099;%20-%20&#1043;&#1072;&#1083;&#1103;\&#1056;&#1072;&#1073;&#1086;&#1095;&#1080;&#1081;%20&#1089;&#1090;&#1086;&#1083;\YU._Levitan_-_Epigraf_Ob_yavlenie_o_Nachale_Voyni_1941__(get-tune.net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I:\&#1044;&#1086;&#1082;&#1091;&#1084;&#1077;&#1085;&#1090;&#1099;%20-%20&#1043;&#1072;&#1083;&#1103;\&#1056;&#1072;&#1073;&#1086;&#1095;&#1080;&#1081;%20&#1089;&#1090;&#1086;&#1083;\&#1052;&#1091;&#1089;&#1083;&#1080;&#1084;_&#1052;&#1072;&#1075;&#1086;&#1084;&#1072;&#1077;&#1074;_-_&#1044;&#1077;&#1085;&#1100;_&#1055;&#1086;&#1073;&#1077;&#1076;&#1099;_-_(mp3poisk.ru).mp3" TargetMode="External"/><Relationship Id="rId1" Type="http://schemas.openxmlformats.org/officeDocument/2006/relationships/audio" Target="file:///I:\&#1044;&#1086;&#1082;&#1091;&#1084;&#1077;&#1085;&#1090;&#1099;%20-%20&#1043;&#1072;&#1083;&#1103;\&#1056;&#1072;&#1073;&#1086;&#1095;&#1080;&#1081;%20&#1089;&#1090;&#1086;&#1083;\YU._Levitan_-_O_pobede_pod_Stalingradom_1943_(get-tune.net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44;&#1086;&#1082;&#1091;&#1084;&#1077;&#1085;&#1090;&#1099;%20-%20&#1043;&#1072;&#1083;&#1103;\&#1056;&#1072;&#1073;&#1086;&#1095;&#1080;&#1081;%20&#1089;&#1090;&#1086;&#1083;\&#1079;&#1074;&#1086;&#1085;%20&#1082;&#1086;&#1083;&#1086;&#1082;&#1086;&#1083;&#1072;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66" y="0"/>
            <a:ext cx="6163210" cy="4500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Сталинградская битва (17.07.1942 - 02.02.1943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sz="3200" dirty="0" smtClean="0"/>
              <a:t>«Нет героев от рожденья,</a:t>
            </a:r>
            <a:br>
              <a:rPr lang="ru-RU" sz="3200" dirty="0" smtClean="0"/>
            </a:br>
            <a:r>
              <a:rPr lang="ru-RU" sz="3200" dirty="0" smtClean="0"/>
              <a:t>                    Они рождаются в боях…»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А. Твардовский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3786182"/>
            <a:ext cx="638653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YU._Levitan_-_Epigraf_Ob_yavlenie_o_Nachale_Voyni_1941_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80" y="86439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stfutur.ru/wp-content/uploads/2011/05/%D0%B4%D0%B5%D0%BD%D1%8C-%D0%BF%D0%BE%D0%B1%D0%B5%D0%B4%D1%8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" y="2857488"/>
            <a:ext cx="62674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17859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Окончание Сталинградской битвы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YU._Levitan_-_O_pobede_pod_Stalingradom_1943_(get-tune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66" y="8286776"/>
            <a:ext cx="304800" cy="304800"/>
          </a:xfrm>
          <a:prstGeom prst="rect">
            <a:avLst/>
          </a:prstGeom>
        </p:spPr>
      </p:pic>
      <p:pic>
        <p:nvPicPr>
          <p:cNvPr id="10" name="Муслим_Магомаев_-_День_Победы_-_(mp3poisk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214422" y="8286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37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Историко-мемориальный комплекс «героям сталинградской битвы» на мамаевом кургане. Идея сооружения в городе-герое величественного монумента, в память о великом сражении, возникла почти сразу после окончания битвы. Это самый крупный монумент, посвященный событиям Второй мировой войны, из всех, построенных где-либо в мире. Протяженность мемориального комплекса от подножия до вершины холма составляет ,5 км, все сооружения выполнены из железобетона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500034"/>
            <a:ext cx="6172200" cy="82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000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 входа на Мамаев курган. Скульптура «Память поколений»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У входа на Мамаев курган. Скульптура Память поколений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285984"/>
            <a:ext cx="578647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лощадь Скорб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2214546"/>
            <a:ext cx="580072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38048"/>
            <a:ext cx="6172200" cy="14478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Мамаев курган.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 Скорби.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монумент «Родина – мать зовёт!»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8" y="2143110"/>
            <a:ext cx="6173809" cy="635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Мамаев курган.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Зал Воинской славы. Вечный огонь.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mamaev15_20070120_13425241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2357422"/>
            <a:ext cx="642942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вон колокол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42" y="85010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3"/>
            <a:ext cx="61722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  Павлова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окончания Сталинградской битвы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8" y="2143110"/>
            <a:ext cx="6143668" cy="6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2846"/>
            <a:ext cx="6172200" cy="17859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Современный вид на дом Павлова со стороны Советской улицы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8" y="2000233"/>
            <a:ext cx="6143668" cy="62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Мемориал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«Солдатское поле»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9" y="2143110"/>
            <a:ext cx="6215105" cy="6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361</TotalTime>
  <Words>47</Words>
  <Application>Microsoft Office PowerPoint</Application>
  <PresentationFormat>Экран (4:3)</PresentationFormat>
  <Paragraphs>9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Сталинградская битва (17.07.1942 - 02.02.1943)              «Нет героев от рожденья,                     Они рождаются в боях…»                                         А. Твардовский                                 </vt:lpstr>
      <vt:lpstr>Презентация PowerPoint</vt:lpstr>
      <vt:lpstr>У входа на Мамаев курган. Скульптура «Память поколений»</vt:lpstr>
      <vt:lpstr>Мамаев курган.  Площадь Скорби.</vt:lpstr>
      <vt:lpstr>Главный монумент «Родина – мать зовёт!»</vt:lpstr>
      <vt:lpstr>Мамаев курган. Зал Воинской славы. Вечный огонь.</vt:lpstr>
      <vt:lpstr>Дом  Павлова  после окончания Сталинградской битвы</vt:lpstr>
      <vt:lpstr>Современный вид на дом Павлова со стороны Советской улицы</vt:lpstr>
      <vt:lpstr>Мемориал  «Солдатское поле»</vt:lpstr>
      <vt:lpstr>Окончание Сталинградской битвы</vt:lpstr>
    </vt:vector>
  </TitlesOfParts>
  <Company>Семейка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 </cp:lastModifiedBy>
  <cp:revision>46</cp:revision>
  <dcterms:created xsi:type="dcterms:W3CDTF">2012-02-14T14:18:15Z</dcterms:created>
  <dcterms:modified xsi:type="dcterms:W3CDTF">2012-03-25T18:33:09Z</dcterms:modified>
</cp:coreProperties>
</file>