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79" autoAdjust="0"/>
  </p:normalViewPr>
  <p:slideViewPr>
    <p:cSldViewPr>
      <p:cViewPr>
        <p:scale>
          <a:sx n="75" d="100"/>
          <a:sy n="75" d="100"/>
        </p:scale>
        <p:origin x="-29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63" y="3382640"/>
            <a:ext cx="445611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4805" y="212180"/>
            <a:ext cx="47783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Московская детская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голбольная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команда на всероссийской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спартакиаде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Лужниках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От обычной спортивной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игры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голбол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отличает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специальный </a:t>
            </a:r>
            <a:endParaRPr lang="ru-RU" sz="2400" b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мяч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Внутри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него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установлен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колокольчик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звону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которого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ориентируются спортсмены.</a:t>
            </a:r>
            <a:endParaRPr lang="ru-RU" sz="2400" dirty="0">
              <a:solidFill>
                <a:schemeClr val="accent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0" y="213668"/>
            <a:ext cx="445611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2600" y="3289132"/>
            <a:ext cx="49055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Российский </a:t>
            </a:r>
            <a:endParaRPr lang="ru-RU" sz="2400" b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спортсмен-колясочник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Владимир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Киселев, завоевавший </a:t>
            </a:r>
            <a:endParaRPr lang="ru-RU" sz="2400" b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IX зимних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Паралимпийских</a:t>
            </a:r>
            <a:endParaRPr lang="ru-RU" sz="2400" b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играх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Турине </a:t>
            </a:r>
            <a:endParaRPr lang="ru-RU" sz="2400" b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золотую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медаль в </a:t>
            </a:r>
            <a:endParaRPr lang="ru-RU" sz="2400" b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соревнованиях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по биатлону, </a:t>
            </a:r>
            <a:endParaRPr lang="ru-RU" sz="2400" b="1" dirty="0" smtClean="0">
              <a:solidFill>
                <a:schemeClr val="accent1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во 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время победного финиша.</a:t>
            </a:r>
            <a:endParaRPr lang="ru-RU" sz="2400" b="1" dirty="0">
              <a:solidFill>
                <a:schemeClr val="accent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57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52" y="116632"/>
            <a:ext cx="7492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Золото </a:t>
            </a:r>
            <a:r>
              <a:rPr lang="ru-RU" sz="2400" dirty="0" err="1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Паралимпийской</a:t>
            </a:r>
            <a:r>
              <a:rPr lang="ru-RU" sz="24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 сборной России - еще одно доказательство, что ограничения по здоровью, не повод отказываться от  спортивной карьеры. </a:t>
            </a:r>
            <a:r>
              <a:rPr lang="ru-RU" sz="2400" dirty="0" err="1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Параспортсмены</a:t>
            </a:r>
            <a:r>
              <a:rPr lang="ru-RU" sz="2400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 делают такое, что под силу не каждому обычному человеку.</a:t>
            </a:r>
            <a:endParaRPr lang="ru-RU" sz="2400" dirty="0">
              <a:solidFill>
                <a:schemeClr val="accent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4" y="2055624"/>
            <a:ext cx="5748535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93</Words>
  <Application>Microsoft Office PowerPoint</Application>
  <PresentationFormat>Экран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19</cp:revision>
  <dcterms:modified xsi:type="dcterms:W3CDTF">2011-12-17T10:54:57Z</dcterms:modified>
</cp:coreProperties>
</file>