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79" autoAdjust="0"/>
  </p:normalViewPr>
  <p:slideViewPr>
    <p:cSldViewPr>
      <p:cViewPr>
        <p:scale>
          <a:sx n="75" d="100"/>
          <a:sy n="75" d="100"/>
        </p:scale>
        <p:origin x="-294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-220662"/>
            <a:ext cx="4456113" cy="707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11758"/>
            <a:ext cx="4302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Показательные выступления </a:t>
            </a:r>
          </a:p>
          <a:p>
            <a:pPr lvl="0"/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пауэрлифтингу.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" y="3600028"/>
            <a:ext cx="4462463" cy="322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28402" y="174900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Чемпион </a:t>
            </a:r>
            <a:r>
              <a:rPr lang="ru-RU" sz="2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игр Сергей Истомин во время проведения чемпионата Европы 2005 "Самый сильный человек" в Лужниках.</a:t>
            </a:r>
          </a:p>
        </p:txBody>
      </p:sp>
    </p:spTree>
    <p:extLst>
      <p:ext uri="{BB962C8B-B14F-4D97-AF65-F5344CB8AC3E}">
        <p14:creationId xmlns:p14="http://schemas.microsoft.com/office/powerpoint/2010/main" val="184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</TotalTime>
  <Words>24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19</cp:revision>
  <dcterms:modified xsi:type="dcterms:W3CDTF">2011-12-17T10:54:13Z</dcterms:modified>
</cp:coreProperties>
</file>