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79" autoAdjust="0"/>
  </p:normalViewPr>
  <p:slideViewPr>
    <p:cSldViewPr>
      <p:cViewPr>
        <p:scale>
          <a:sx n="75" d="100"/>
          <a:sy n="75" d="100"/>
        </p:scale>
        <p:origin x="-29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620688"/>
            <a:ext cx="4462463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24" y="3746212"/>
            <a:ext cx="4538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На фото: тренировка команды 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баскетболистов-инвалидов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solidFill>
                <a:schemeClr val="accent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31" y="3638237"/>
            <a:ext cx="4456113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2051" y="2566628"/>
            <a:ext cx="4750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XXII Московский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международный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марафон мира в Москве.</a:t>
            </a:r>
          </a:p>
        </p:txBody>
      </p:sp>
    </p:spTree>
    <p:extLst>
      <p:ext uri="{BB962C8B-B14F-4D97-AF65-F5344CB8AC3E}">
        <p14:creationId xmlns:p14="http://schemas.microsoft.com/office/powerpoint/2010/main" val="32290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16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20</cp:revision>
  <dcterms:modified xsi:type="dcterms:W3CDTF">2011-12-17T10:53:06Z</dcterms:modified>
</cp:coreProperties>
</file>