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79" autoAdjust="0"/>
  </p:normalViewPr>
  <p:slideViewPr>
    <p:cSldViewPr>
      <p:cViewPr>
        <p:scale>
          <a:sx n="75" d="100"/>
          <a:sy n="75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0"/>
            <a:ext cx="45855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</a:rPr>
              <a:t>Попробуйте на костылях войти в </a:t>
            </a:r>
            <a:endParaRPr lang="ru-RU" sz="2400" dirty="0" smtClean="0">
              <a:solidFill>
                <a:schemeClr val="accent1"/>
              </a:solidFill>
              <a:latin typeface="Times New Roman"/>
              <a:ea typeface="Calibri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Calibri"/>
              </a:rPr>
              <a:t>автобус 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</a:rPr>
              <a:t>или трамвай, </a:t>
            </a:r>
            <a:endParaRPr lang="ru-RU" sz="2400" dirty="0" smtClean="0">
              <a:solidFill>
                <a:schemeClr val="accent1"/>
              </a:solidFill>
              <a:latin typeface="Times New Roman"/>
              <a:ea typeface="Calibri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Calibri"/>
              </a:rPr>
              <a:t>и 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</a:rPr>
              <a:t>вы поймете, почему на </a:t>
            </a:r>
            <a:endParaRPr lang="ru-RU" sz="2400" dirty="0" smtClean="0">
              <a:solidFill>
                <a:schemeClr val="accent1"/>
              </a:solidFill>
              <a:latin typeface="Times New Roman"/>
              <a:ea typeface="Calibri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Calibri"/>
              </a:rPr>
              <a:t>наших 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</a:rPr>
              <a:t>улицах так </a:t>
            </a:r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Calibri"/>
              </a:rPr>
              <a:t>редко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/>
                <a:ea typeface="Calibri"/>
              </a:rPr>
              <a:t> </a:t>
            </a:r>
            <a:r>
              <a:rPr lang="ru-RU" sz="2400" dirty="0">
                <a:solidFill>
                  <a:schemeClr val="accent1"/>
                </a:solidFill>
                <a:latin typeface="Times New Roman"/>
                <a:ea typeface="Calibri"/>
              </a:rPr>
              <a:t>встречаются инвалиды.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6113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3496467"/>
            <a:ext cx="54988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Норвежский альпинист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Алф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Энгесет,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расставшийся с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горами даже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травмы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позвоночника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перед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восхождением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вершину 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Казбека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400" dirty="0">
              <a:solidFill>
                <a:schemeClr val="accent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2291158"/>
            <a:ext cx="4072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Поэтому он стремится в горы</a:t>
            </a:r>
            <a:endParaRPr lang="ru-RU" sz="2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Когда по склонам вечной суеты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Бежать от неудач устанешь люто,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Направь шаги тропою Доброты,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И радость помоги найти кому-то.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 Как бы жизнь не летела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 Дней своих не жалей,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 Делай доброе дело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 Ради счастья людей.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Чтобы сердце горело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 А не тлело во мгле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 Делай доброе дело -</a:t>
            </a:r>
            <a:br>
              <a:rPr lang="ru-RU" sz="2400" i="1" dirty="0">
                <a:latin typeface="Book Antiqua" pitchFamily="18" charset="0"/>
                <a:ea typeface="Calibri"/>
                <a:cs typeface="Times New Roman"/>
              </a:rPr>
            </a:br>
            <a:r>
              <a:rPr lang="ru-RU" sz="2400" i="1" dirty="0">
                <a:latin typeface="Book Antiqua" pitchFamily="18" charset="0"/>
                <a:ea typeface="Calibri"/>
                <a:cs typeface="Times New Roman"/>
              </a:rPr>
              <a:t>  Тем живем на земле.</a:t>
            </a:r>
            <a:r>
              <a:rPr lang="ru-RU" sz="2400" dirty="0">
                <a:latin typeface="Book Antiqua" pitchFamily="18" charset="0"/>
                <a:ea typeface="Calibri"/>
                <a:cs typeface="Times New Roman"/>
              </a:rPr>
              <a:t/>
            </a:r>
            <a:br>
              <a:rPr lang="ru-RU" sz="2400" dirty="0">
                <a:latin typeface="Book Antiqua" pitchFamily="18" charset="0"/>
                <a:ea typeface="Calibri"/>
                <a:cs typeface="Times New Roman"/>
              </a:rPr>
            </a:br>
            <a:endParaRPr lang="ru-RU" sz="2400" dirty="0"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6004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3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53</Words>
  <Application>Microsoft Office PowerPoint</Application>
  <PresentationFormat>Экран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21</cp:revision>
  <dcterms:modified xsi:type="dcterms:W3CDTF">2011-12-17T10:46:16Z</dcterms:modified>
</cp:coreProperties>
</file>