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81" r:id="rId2"/>
    <p:sldId id="279" r:id="rId3"/>
    <p:sldId id="280" r:id="rId4"/>
    <p:sldId id="269" r:id="rId5"/>
    <p:sldId id="270" r:id="rId6"/>
    <p:sldId id="271" r:id="rId7"/>
    <p:sldId id="272" r:id="rId8"/>
    <p:sldId id="273" r:id="rId9"/>
    <p:sldId id="274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4660"/>
  </p:normalViewPr>
  <p:slideViewPr>
    <p:cSldViewPr>
      <p:cViewPr varScale="1">
        <p:scale>
          <a:sx n="66" d="100"/>
          <a:sy n="66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2B4ED-5D5E-4087-9EE0-408225DCAFD8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44270-406B-4F41-A799-369583D3A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7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" y="2050224"/>
            <a:ext cx="4320000" cy="48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4016"/>
            <a:ext cx="4212000" cy="468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05" y="7059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R="800"/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Бульмастиф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порода, полученная путем скрещивания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мастифа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бульдога.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0996" y="38110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R="80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Анатолийский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карабаш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древнейшая порода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догообразных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собак. Еще со времен Вавилона на Анатолийском плато водились </a:t>
            </a:r>
          </a:p>
        </p:txBody>
      </p:sp>
    </p:spTree>
    <p:extLst>
      <p:ext uri="{BB962C8B-B14F-4D97-AF65-F5344CB8AC3E}">
        <p14:creationId xmlns:p14="http://schemas.microsoft.com/office/powerpoint/2010/main" val="30237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440" y="692696"/>
            <a:ext cx="875432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Презентацию подготовила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начальных классов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МОУ СОШ №18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с.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Тенгинка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Оксана Викторовна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Полупанова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96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14518"/>
            <a:ext cx="4322763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5704"/>
            <a:ext cx="889396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СРЕДНЕАЗИАТСКАЯ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ОВЧАРКА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алабай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древняя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порода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сторожевых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пастушьих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собак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Судя по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находкам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Южной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Туркмении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еще четыре тысячи лет назад в Алтын-Тепе обитали крупные собаки, близкие по типу к среднеазиатской овчарке. Распространены на территории Средней Азии и смежных областях (Туркмении, Таджикистане, Узбекистане, Казахстане, северо-западе Афганистана, севере Ирана, Монголии).</a:t>
            </a:r>
          </a:p>
        </p:txBody>
      </p:sp>
    </p:spTree>
    <p:extLst>
      <p:ext uri="{BB962C8B-B14F-4D97-AF65-F5344CB8AC3E}">
        <p14:creationId xmlns:p14="http://schemas.microsoft.com/office/powerpoint/2010/main" val="13461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65"/>
            <a:ext cx="88924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БУЛЬДОГИ (от англ.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bull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бык и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dog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собака), группа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короткомордых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догообразных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собак. Происходят от древних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молосских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догов. Предки бульдогов участвовали в военных походах, травле быков и собачьих боях.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бульдогов характерны коренастость, мощное телосложение. Голова широкая, массивная. Морда короткая, вздернутая вверх. Нижняя челюсть выступает вперед и изогнута вверх, что отличает травильных собак — перекус обеспечивает мертвую хватку. Крупные и средние бульдоги отличаются большой силой, но из-за особенностей строения носа они начинают задыхаться при повышенных физических нагрузках или при перегреве. К бульдогам относятся: английский бульдог, французский бульдог,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бульмастиф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боксер, мопс, бостонский терьер.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65" y="3372369"/>
            <a:ext cx="3132000" cy="348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" y="3372368"/>
            <a:ext cx="3132000" cy="348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1308"/>
            <a:ext cx="2952000" cy="32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983"/>
            <a:ext cx="2664000" cy="296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520" y="345258"/>
            <a:ext cx="2823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Шотландская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R="8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овчарка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колли</a:t>
            </a:r>
            <a:r>
              <a:rPr lang="ru-RU" dirty="0">
                <a:latin typeface="PragmaticaKMM"/>
              </a:rPr>
              <a:t>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0" y="3815817"/>
            <a:ext cx="2520000" cy="280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8060" y="4666901"/>
            <a:ext cx="26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00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Бордер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-колли</a:t>
            </a:r>
            <a:r>
              <a:rPr lang="ru-RU" dirty="0">
                <a:latin typeface="PragmaticaKMM"/>
              </a:rPr>
              <a:t>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2440"/>
            <a:ext cx="2520000" cy="280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0097" y="300063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R="8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Бородатая колли — представитель отдельной породы старинных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R="8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шотландских </a:t>
            </a:r>
          </a:p>
          <a:p>
            <a:pPr marR="8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пастушьих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собак.</a:t>
            </a:r>
          </a:p>
        </p:txBody>
      </p:sp>
    </p:spTree>
    <p:extLst>
      <p:ext uri="{BB962C8B-B14F-4D97-AF65-F5344CB8AC3E}">
        <p14:creationId xmlns:p14="http://schemas.microsoft.com/office/powerpoint/2010/main" val="36867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0"/>
            <a:ext cx="2520000" cy="280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3249" y="57789"/>
            <a:ext cx="6126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Колли мраморно-голубого окраса</a:t>
            </a:r>
            <a:r>
              <a:rPr lang="ru-RU" dirty="0">
                <a:latin typeface="PragmaticaKMM"/>
              </a:rPr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" y="4034180"/>
            <a:ext cx="2520000" cy="280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62478" y="4365104"/>
            <a:ext cx="4241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Гладкошерстная колли.</a:t>
            </a:r>
          </a:p>
        </p:txBody>
      </p:sp>
    </p:spTree>
    <p:extLst>
      <p:ext uri="{BB962C8B-B14F-4D97-AF65-F5344CB8AC3E}">
        <p14:creationId xmlns:p14="http://schemas.microsoft.com/office/powerpoint/2010/main" val="8726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943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4172735"/>
            <a:ext cx="3692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Собачья упряжка.</a:t>
            </a:r>
          </a:p>
        </p:txBody>
      </p:sp>
    </p:spTree>
    <p:extLst>
      <p:ext uri="{BB962C8B-B14F-4D97-AF65-F5344CB8AC3E}">
        <p14:creationId xmlns:p14="http://schemas.microsoft.com/office/powerpoint/2010/main" val="3837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5256000" cy="569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24" y="23549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R="8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Абрикосовый той-пудель.</a:t>
            </a:r>
          </a:p>
          <a:p>
            <a:pPr marR="800"/>
            <a:endParaRPr lang="ru-RU" dirty="0"/>
          </a:p>
          <a:p>
            <a:pPr marR="800" algn="r"/>
            <a:r>
              <a:rPr lang="ru-RU" dirty="0" smtClean="0">
                <a:latin typeface="PragmaticaKMM"/>
              </a:rPr>
              <a:t>.</a:t>
            </a:r>
            <a:endParaRPr lang="ru-RU" dirty="0">
              <a:latin typeface="PragmaticaKMM"/>
            </a:endParaRPr>
          </a:p>
        </p:txBody>
      </p:sp>
    </p:spTree>
    <p:extLst>
      <p:ext uri="{BB962C8B-B14F-4D97-AF65-F5344CB8AC3E}">
        <p14:creationId xmlns:p14="http://schemas.microsoft.com/office/powerpoint/2010/main" val="9604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420888"/>
            <a:ext cx="26574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2306" y="4725144"/>
            <a:ext cx="4056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Гладкошерстная такса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300000" cy="462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941168"/>
            <a:ext cx="6660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Таксы (слева направо): жесткошерстная, гладкошерстная, длинношерстная.</a:t>
            </a:r>
          </a:p>
        </p:txBody>
      </p:sp>
    </p:spTree>
    <p:extLst>
      <p:ext uri="{BB962C8B-B14F-4D97-AF65-F5344CB8AC3E}">
        <p14:creationId xmlns:p14="http://schemas.microsoft.com/office/powerpoint/2010/main" val="17591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108</TotalTime>
  <Words>265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14</cp:revision>
  <dcterms:modified xsi:type="dcterms:W3CDTF">2012-03-26T15:05:40Z</dcterms:modified>
</cp:coreProperties>
</file>