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75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2B4ED-5D5E-4087-9EE0-408225DCAFD8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44270-406B-4F41-A799-369583D3A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7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44270-406B-4F41-A799-369583D3A1E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9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3009"/>
            <a:ext cx="88767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Ис­тория одомашнивания. </a:t>
            </a:r>
            <a:endParaRPr lang="ru-RU" sz="5400" dirty="0" smtClean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/>
            <a:endParaRPr lang="ru-RU" sz="5400" dirty="0" smtClean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Выведение 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различных пород</a:t>
            </a:r>
            <a:r>
              <a:rPr lang="ru-RU" sz="5400" dirty="0">
                <a:solidFill>
                  <a:srgbClr val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2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75" y="0"/>
            <a:ext cx="4392000" cy="327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3" y="18864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КАВКАЗСКАЯ ОВЧАРКА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Caucasian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Sheepdog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), порода служебных собак из группы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догообразных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известна на Кавказе со средних веков. Распространена также в Турции и Иране.</a:t>
            </a:r>
          </a:p>
        </p:txBody>
      </p:sp>
    </p:spTree>
    <p:extLst>
      <p:ext uri="{BB962C8B-B14F-4D97-AF65-F5344CB8AC3E}">
        <p14:creationId xmlns:p14="http://schemas.microsoft.com/office/powerpoint/2010/main" val="25374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6350"/>
            <a:ext cx="9328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95" y="2050224"/>
            <a:ext cx="4320000" cy="48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7327" y="1268760"/>
            <a:ext cx="4706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80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Английский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мастиф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15133"/>
            <a:ext cx="4320000" cy="48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831" y="5157191"/>
            <a:ext cx="4056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8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Американский</a:t>
            </a:r>
          </a:p>
          <a:p>
            <a:pPr marR="8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коккер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-спаниель.</a:t>
            </a:r>
          </a:p>
        </p:txBody>
      </p:sp>
    </p:spTree>
    <p:extLst>
      <p:ext uri="{BB962C8B-B14F-4D97-AF65-F5344CB8AC3E}">
        <p14:creationId xmlns:p14="http://schemas.microsoft.com/office/powerpoint/2010/main" val="473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360"/>
            <a:ext cx="4860000" cy="540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79965" y="44183"/>
            <a:ext cx="340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ctr"/>
            <a:endParaRPr lang="ru-RU" dirty="0" smtClean="0">
              <a:latin typeface="PragmaticaKMM"/>
            </a:endParaRPr>
          </a:p>
          <a:p>
            <a:pPr marR="0" algn="ctr"/>
            <a:r>
              <a:rPr lang="ru-RU" dirty="0" smtClean="0">
                <a:latin typeface="PragmaticaKMM"/>
              </a:rPr>
              <a:t>).</a:t>
            </a:r>
            <a:endParaRPr lang="ru-RU" dirty="0">
              <a:latin typeface="PragmaticaKM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51" y="25127"/>
            <a:ext cx="9126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ЛОРЕНЦ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Конрад родился 7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ноября 1903,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Вене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— 27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февраля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426445"/>
            <a:ext cx="365638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австрийский </a:t>
            </a:r>
          </a:p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лауреат</a:t>
            </a:r>
          </a:p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Нобелевской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премии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(1973),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основателей </a:t>
            </a:r>
          </a:p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этологии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науки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поведении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73" y="-124441"/>
            <a:ext cx="917842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Австрийский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зоолог,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создателей  этологии.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Разработал           учение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инстинктивном  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поведении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животных и его развитии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онто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и филогенезе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в некоторых трудах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распространял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биологические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закономерности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поведения животных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человеческое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общество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76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899"/>
            <a:ext cx="4500000" cy="500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0000" y="84277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ПЕКИНЕС (пекинская дворцовая собачка), порода декоративных миниатюрных собак. Многие тысячелетия собаки этой породы были тесно связаны с буддийскими культовыми обрядами в храмах Китая. Внешне пекинесы напоминают львов, а лев — священное животное Будды, в связи с этим собакам отдавались почти такие же почести. </a:t>
            </a:r>
          </a:p>
        </p:txBody>
      </p:sp>
    </p:spTree>
    <p:extLst>
      <p:ext uri="{BB962C8B-B14F-4D97-AF65-F5344CB8AC3E}">
        <p14:creationId xmlns:p14="http://schemas.microsoft.com/office/powerpoint/2010/main" val="39500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0" y="1930029"/>
            <a:ext cx="4428000" cy="492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89644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ЯПОНСКИЙ ХИН (японский спаниель), порода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декоративных  миниатюрных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собак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Известна со средних веков. Предположительно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порода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хинов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 древних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китайских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собак.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мнение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что в Японию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были завезены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китайскими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монахами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520, либо их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подарили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японскому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императору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732.</a:t>
            </a:r>
          </a:p>
        </p:txBody>
      </p:sp>
    </p:spTree>
    <p:extLst>
      <p:ext uri="{BB962C8B-B14F-4D97-AF65-F5344CB8AC3E}">
        <p14:creationId xmlns:p14="http://schemas.microsoft.com/office/powerpoint/2010/main" val="14154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Первые одомашненные собаки, скорее всего, были и сторожами, и помощниками на охоте. Деление собак на группы в зависимости от их хозяйственного назначения сложилось позднее: сперва появились охотничьи (борзые и гончие) и сторожевые собаки, много позднее — декоративные собаки, от которых не требовали никакой службы.</a:t>
            </a:r>
          </a:p>
        </p:txBody>
      </p:sp>
    </p:spTree>
    <p:extLst>
      <p:ext uri="{BB962C8B-B14F-4D97-AF65-F5344CB8AC3E}">
        <p14:creationId xmlns:p14="http://schemas.microsoft.com/office/powerpoint/2010/main" val="14653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63" y="3495344"/>
            <a:ext cx="4464000" cy="333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989" y="2739"/>
            <a:ext cx="9030173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БОРЗЫЕ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группа пород охотничьих собак древнего происхождения, используемых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 ружейной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охоты на диких зверей, которых они молча догоняют и хватают. Родина борзых — Аравия, откуда они попали в Древний Египет и в другие страны, о чем свидетельствуют изображения борзых на барельефах египетских пирамид и развалинах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Древней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Ассирии. На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России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борзые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были широко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распространены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уже во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времена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Киевской Руси,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жители Средней Азии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охотились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ними задолго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появления первых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землепроходцев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29" y="5100637"/>
            <a:ext cx="20669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0"/>
            <a:ext cx="17716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" y="4886324"/>
            <a:ext cx="17716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95" y="4886325"/>
            <a:ext cx="17716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" y="2589155"/>
            <a:ext cx="20669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8806" y="1978689"/>
            <a:ext cx="70551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Имеется около 20 пород борзых: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грейхаунд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дирхаунд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салюки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слюги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афган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афганская аборигенная, южнорусская, русская псовая,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тази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хортая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другие. </a:t>
            </a:r>
          </a:p>
        </p:txBody>
      </p:sp>
    </p:spTree>
    <p:extLst>
      <p:ext uri="{BB962C8B-B14F-4D97-AF65-F5344CB8AC3E}">
        <p14:creationId xmlns:p14="http://schemas.microsoft.com/office/powerpoint/2010/main" val="20633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108</TotalTime>
  <Words>378</Words>
  <Application>Microsoft Office PowerPoint</Application>
  <PresentationFormat>Экран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14</cp:revision>
  <dcterms:modified xsi:type="dcterms:W3CDTF">2012-03-26T15:05:43Z</dcterms:modified>
</cp:coreProperties>
</file>