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B041-7748-473D-A130-04DA185481A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0924-407F-4593-9196-3708E1C6296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B041-7748-473D-A130-04DA185481A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0924-407F-4593-9196-3708E1C629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B041-7748-473D-A130-04DA185481A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0924-407F-4593-9196-3708E1C629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B041-7748-473D-A130-04DA185481A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0924-407F-4593-9196-3708E1C629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B041-7748-473D-A130-04DA185481A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0924-407F-4593-9196-3708E1C629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B041-7748-473D-A130-04DA185481A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0924-407F-4593-9196-3708E1C629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B041-7748-473D-A130-04DA185481A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0924-407F-4593-9196-3708E1C6296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B041-7748-473D-A130-04DA185481A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0924-407F-4593-9196-3708E1C629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B041-7748-473D-A130-04DA185481A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0924-407F-4593-9196-3708E1C629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B041-7748-473D-A130-04DA185481A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0924-407F-4593-9196-3708E1C629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B041-7748-473D-A130-04DA185481A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0924-407F-4593-9196-3708E1C6296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E8B041-7748-473D-A130-04DA185481A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AF0924-407F-4593-9196-3708E1C629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5043" y="1081136"/>
            <a:ext cx="6515229" cy="882119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Спектакль «</a:t>
            </a:r>
            <a:r>
              <a:rPr lang="ru-RU" b="1" dirty="0" err="1" smtClean="0">
                <a:solidFill>
                  <a:srgbClr val="0070C0"/>
                </a:solidFill>
              </a:rPr>
              <a:t>Зайкина</a:t>
            </a:r>
            <a:r>
              <a:rPr lang="ru-RU" b="1" dirty="0" smtClean="0">
                <a:solidFill>
                  <a:srgbClr val="0070C0"/>
                </a:solidFill>
              </a:rPr>
              <a:t> избушка»,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представление ГПД 3-4 классов</a:t>
            </a: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2901" y="0"/>
            <a:ext cx="9144000" cy="1296144"/>
          </a:xfrm>
        </p:spPr>
        <p:txBody>
          <a:bodyPr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Проект в ГПД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</a:t>
            </a:r>
            <a:r>
              <a:rPr lang="ru-RU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Кукольный </a:t>
            </a:r>
            <a:r>
              <a:rPr lang="ru-RU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провайдер»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55"/>
            <a:ext cx="1095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Z:\Попова Т.В\кук.театр от Иванеевой\IMG_02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21499" r="16970" b="39251"/>
          <a:stretch/>
        </p:blipFill>
        <p:spPr bwMode="auto">
          <a:xfrm>
            <a:off x="203426" y="1963255"/>
            <a:ext cx="5904656" cy="213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Попова Т.В\кук.театр от Иванеевой\IMG_0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40621"/>
            <a:ext cx="2396932" cy="17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Попова Т.В\кук.театр от Иванеевой\IMG_02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t="5270" r="15739" b="14399"/>
          <a:stretch/>
        </p:blipFill>
        <p:spPr bwMode="auto">
          <a:xfrm>
            <a:off x="6161728" y="3756829"/>
            <a:ext cx="2646361" cy="207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1" name="Подзаголовок 4"/>
          <p:cNvSpPr txBox="1">
            <a:spLocks/>
          </p:cNvSpPr>
          <p:nvPr/>
        </p:nvSpPr>
        <p:spPr>
          <a:xfrm>
            <a:off x="5694701" y="5816347"/>
            <a:ext cx="3240360" cy="8821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Для ГПД 1 классов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22 марта 2013 года</a:t>
            </a:r>
          </a:p>
          <a:p>
            <a:endParaRPr lang="ru-RU" dirty="0"/>
          </a:p>
        </p:txBody>
      </p:sp>
      <p:sp useBgFill="1">
        <p:nvSpPr>
          <p:cNvPr id="12" name="Подзаголовок 4"/>
          <p:cNvSpPr txBox="1">
            <a:spLocks/>
          </p:cNvSpPr>
          <p:nvPr/>
        </p:nvSpPr>
        <p:spPr>
          <a:xfrm>
            <a:off x="221361" y="5975881"/>
            <a:ext cx="3240360" cy="8821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Для ГПД 2 классов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19 марта 2013 года</a:t>
            </a:r>
          </a:p>
          <a:p>
            <a:endParaRPr lang="ru-RU" dirty="0"/>
          </a:p>
        </p:txBody>
      </p:sp>
      <p:pic>
        <p:nvPicPr>
          <p:cNvPr id="1031" name="Picture 7" descr="H:\DCIM\101CANON\IMG_293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9" r="17862"/>
          <a:stretch/>
        </p:blipFill>
        <p:spPr bwMode="auto">
          <a:xfrm>
            <a:off x="221361" y="4170452"/>
            <a:ext cx="2310255" cy="177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:\DCIM\101CANON\IMG_293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" t="12889"/>
          <a:stretch/>
        </p:blipFill>
        <p:spPr bwMode="auto">
          <a:xfrm>
            <a:off x="2690226" y="3960636"/>
            <a:ext cx="2591728" cy="18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DCIM\101CANON\IMG_294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9" r="13485" b="6431"/>
          <a:stretch/>
        </p:blipFill>
        <p:spPr bwMode="auto">
          <a:xfrm>
            <a:off x="3986090" y="5544055"/>
            <a:ext cx="1820233" cy="127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</TotalTime>
  <Words>28</Words>
  <Application>Microsoft Office PowerPoint</Application>
  <PresentationFormat>Экран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Проект в ГПД «Кукольный провайдер»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ГПД «Кукольный провайдер от началки»</dc:title>
  <dc:creator>Ученик</dc:creator>
  <cp:lastModifiedBy>Ученик</cp:lastModifiedBy>
  <cp:revision>5</cp:revision>
  <dcterms:created xsi:type="dcterms:W3CDTF">2013-03-27T07:58:17Z</dcterms:created>
  <dcterms:modified xsi:type="dcterms:W3CDTF">2013-04-03T06:36:27Z</dcterms:modified>
</cp:coreProperties>
</file>