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RU4icj80NTRHpcSjxmtCwqPrusk5vj4NJqEsT7a3UI-m83jZ3QDQ1g8NFcQV1eMkOuIgI70vnB4tNokJE1U7rJN-Wlt7H6QobQ3S8Fwrrtq8Wx9y0PiefOWExFcZqbt5FwXw6c9dH1oFn8fQY8lnFxtXs4TO-VhLNnCwxs*ObNl5iVsmTDq8dMVsW4weeixcl7pZNAe0osOxL8FQZVf47wDJhTeq0JbAEqMZGMOYioNzfxs9IZzP8H6KVktSuSwVSvuVt-cf7mIYa*e-3lhTxvAmatWChHrKUQTCAmpNpSUh8pBRzEhzSdsyzA9g8V9gge4Jumc8mk28WJ64xOD3GfNVwPJccOskiKcG8FRDhC-d4YxUDIHP6ff12TD3TsBYVUYEOQn6psznhNmFUBa2Gs3cvac94oGQ1Qn-89SbQ-JoLq6Gsx8iiPo97b1rBJOXBedF1W6i1XlUP4g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15 мая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 день семьи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маме: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Любимую маму </a:t>
            </a:r>
            <a:br>
              <a:rPr lang="ru-RU" dirty="0" smtClean="0"/>
            </a:br>
            <a:r>
              <a:rPr lang="ru-RU" dirty="0" smtClean="0"/>
              <a:t>Сегодня поздравим! </a:t>
            </a:r>
            <a:br>
              <a:rPr lang="ru-RU" dirty="0" smtClean="0"/>
            </a:br>
            <a:r>
              <a:rPr lang="ru-RU" dirty="0" smtClean="0"/>
              <a:t>Красивую самую Розу подарим! </a:t>
            </a:r>
            <a:br>
              <a:rPr lang="ru-RU" dirty="0" smtClean="0"/>
            </a:br>
            <a:r>
              <a:rPr lang="ru-RU" dirty="0" smtClean="0"/>
              <a:t>Подарим цветы </a:t>
            </a:r>
            <a:br>
              <a:rPr lang="ru-RU" dirty="0" smtClean="0"/>
            </a:br>
            <a:r>
              <a:rPr lang="ru-RU" dirty="0" smtClean="0"/>
              <a:t>И поставим их в вазу, </a:t>
            </a:r>
            <a:br>
              <a:rPr lang="ru-RU" dirty="0" smtClean="0"/>
            </a:br>
            <a:r>
              <a:rPr lang="ru-RU" dirty="0" smtClean="0"/>
              <a:t>Хотим, чтобы ты </a:t>
            </a:r>
            <a:br>
              <a:rPr lang="ru-RU" dirty="0" smtClean="0"/>
            </a:br>
            <a:r>
              <a:rPr lang="ru-RU" dirty="0" smtClean="0"/>
              <a:t>Стала счастлива сразу! </a:t>
            </a:r>
            <a:br>
              <a:rPr lang="ru-RU" dirty="0" smtClean="0"/>
            </a:br>
            <a:r>
              <a:rPr lang="ru-RU" dirty="0" smtClean="0"/>
              <a:t>А мы для тебя </a:t>
            </a:r>
            <a:br>
              <a:rPr lang="ru-RU" dirty="0" smtClean="0"/>
            </a:br>
            <a:r>
              <a:rPr lang="ru-RU" dirty="0" smtClean="0"/>
              <a:t>Будем очень стараться </a:t>
            </a:r>
            <a:br>
              <a:rPr lang="ru-RU" dirty="0" smtClean="0"/>
            </a:br>
            <a:r>
              <a:rPr lang="ru-RU" dirty="0" smtClean="0"/>
              <a:t>Хорошими быть, </a:t>
            </a:r>
            <a:br>
              <a:rPr lang="ru-RU" dirty="0" smtClean="0"/>
            </a:br>
            <a:r>
              <a:rPr lang="ru-RU" dirty="0" smtClean="0"/>
              <a:t>А не только казаться!</a:t>
            </a:r>
            <a:endParaRPr lang="ru-RU" dirty="0"/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1500174"/>
            <a:ext cx="4762500" cy="5143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папе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41148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Этот день хотим мы справить: </a:t>
            </a:r>
            <a:br>
              <a:rPr lang="ru-RU" dirty="0" smtClean="0"/>
            </a:br>
            <a:r>
              <a:rPr lang="ru-RU" dirty="0" smtClean="0"/>
              <a:t>Папу нашего поздравить! </a:t>
            </a:r>
            <a:br>
              <a:rPr lang="ru-RU" dirty="0" smtClean="0"/>
            </a:br>
            <a:r>
              <a:rPr lang="ru-RU" dirty="0" smtClean="0"/>
              <a:t>Не беда, что дождь пошел, </a:t>
            </a:r>
            <a:br>
              <a:rPr lang="ru-RU" dirty="0" smtClean="0"/>
            </a:br>
            <a:r>
              <a:rPr lang="ru-RU" dirty="0" smtClean="0"/>
              <a:t>С папой дома хорошо: </a:t>
            </a:r>
            <a:br>
              <a:rPr lang="ru-RU" dirty="0" smtClean="0"/>
            </a:br>
            <a:r>
              <a:rPr lang="ru-RU" dirty="0" smtClean="0"/>
              <a:t>Он и пилит, и строгает, </a:t>
            </a:r>
            <a:br>
              <a:rPr lang="ru-RU" dirty="0" smtClean="0"/>
            </a:br>
            <a:r>
              <a:rPr lang="ru-RU" dirty="0" smtClean="0"/>
              <a:t>Много дел хороших знает! </a:t>
            </a:r>
            <a:br>
              <a:rPr lang="ru-RU" dirty="0" smtClean="0"/>
            </a:br>
            <a:r>
              <a:rPr lang="ru-RU" dirty="0" smtClean="0"/>
              <a:t>Папа, мы вам скажем прямо, </a:t>
            </a:r>
            <a:br>
              <a:rPr lang="ru-RU" dirty="0" smtClean="0"/>
            </a:br>
            <a:r>
              <a:rPr lang="ru-RU" dirty="0" smtClean="0"/>
              <a:t>Может, что не может мама: </a:t>
            </a:r>
            <a:br>
              <a:rPr lang="ru-RU" dirty="0" smtClean="0"/>
            </a:br>
            <a:r>
              <a:rPr lang="ru-RU" dirty="0" smtClean="0"/>
              <a:t>Может поиграть в футбол </a:t>
            </a:r>
            <a:br>
              <a:rPr lang="ru-RU" dirty="0" smtClean="0"/>
            </a:br>
            <a:r>
              <a:rPr lang="ru-RU" dirty="0" smtClean="0"/>
              <a:t>И забить при этом гол! </a:t>
            </a:r>
            <a:br>
              <a:rPr lang="ru-RU" dirty="0" smtClean="0"/>
            </a:br>
            <a:r>
              <a:rPr lang="ru-RU" dirty="0" smtClean="0"/>
              <a:t>Значит, день недаром прожит </a:t>
            </a:r>
            <a:br>
              <a:rPr lang="ru-RU" dirty="0" smtClean="0"/>
            </a:br>
            <a:r>
              <a:rPr lang="ru-RU" dirty="0" smtClean="0"/>
              <a:t>Мама этого не может! </a:t>
            </a:r>
            <a:br>
              <a:rPr lang="ru-RU" dirty="0" smtClean="0"/>
            </a:br>
            <a:r>
              <a:rPr lang="ru-RU" dirty="0" smtClean="0"/>
              <a:t>Знают все давно вокруг: </a:t>
            </a:r>
            <a:br>
              <a:rPr lang="ru-RU" dirty="0" smtClean="0"/>
            </a:br>
            <a:r>
              <a:rPr lang="ru-RU" dirty="0" smtClean="0"/>
              <a:t>Папа в доме - классный друг!</a:t>
            </a:r>
            <a:endParaRPr lang="ru-RU" dirty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571612"/>
            <a:ext cx="442915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сыну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51149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Любимого сына </a:t>
            </a:r>
            <a:br>
              <a:rPr lang="ru-RU" dirty="0" smtClean="0"/>
            </a:br>
            <a:r>
              <a:rPr lang="ru-RU" dirty="0" smtClean="0"/>
              <a:t>Поздравим сейчас!</a:t>
            </a:r>
            <a:br>
              <a:rPr lang="ru-RU" dirty="0" smtClean="0"/>
            </a:br>
            <a:r>
              <a:rPr lang="ru-RU" dirty="0" smtClean="0"/>
              <a:t>Он тоже мужчина </a:t>
            </a:r>
            <a:br>
              <a:rPr lang="ru-RU" dirty="0" smtClean="0"/>
            </a:br>
            <a:r>
              <a:rPr lang="ru-RU" dirty="0" smtClean="0"/>
              <a:t>С рожденья для нас! </a:t>
            </a:r>
            <a:br>
              <a:rPr lang="ru-RU" dirty="0" smtClean="0"/>
            </a:br>
            <a:r>
              <a:rPr lang="ru-RU" dirty="0" smtClean="0"/>
              <a:t>За папой поступки </a:t>
            </a:r>
            <a:br>
              <a:rPr lang="ru-RU" dirty="0" smtClean="0"/>
            </a:br>
            <a:r>
              <a:rPr lang="ru-RU" dirty="0" smtClean="0"/>
              <a:t>Его повторяет, </a:t>
            </a:r>
            <a:br>
              <a:rPr lang="ru-RU" dirty="0" smtClean="0"/>
            </a:br>
            <a:r>
              <a:rPr lang="ru-RU" dirty="0" smtClean="0"/>
              <a:t>Он так же, как папа, </a:t>
            </a:r>
            <a:br>
              <a:rPr lang="ru-RU" dirty="0" smtClean="0"/>
            </a:br>
            <a:r>
              <a:rPr lang="ru-RU" dirty="0" smtClean="0"/>
              <a:t>Семью защищает, </a:t>
            </a:r>
            <a:br>
              <a:rPr lang="ru-RU" dirty="0" smtClean="0"/>
            </a:br>
            <a:r>
              <a:rPr lang="ru-RU" dirty="0" smtClean="0"/>
              <a:t>Он также для мамы </a:t>
            </a:r>
            <a:br>
              <a:rPr lang="ru-RU" dirty="0" smtClean="0"/>
            </a:br>
            <a:r>
              <a:rPr lang="ru-RU" dirty="0" smtClean="0"/>
              <a:t>Опора в семье. </a:t>
            </a:r>
            <a:br>
              <a:rPr lang="ru-RU" dirty="0" smtClean="0"/>
            </a:br>
            <a:r>
              <a:rPr lang="ru-RU" dirty="0" smtClean="0"/>
              <a:t>Мы все пожелаем </a:t>
            </a:r>
            <a:br>
              <a:rPr lang="ru-RU" dirty="0" smtClean="0"/>
            </a:br>
            <a:r>
              <a:rPr lang="ru-RU" dirty="0" smtClean="0"/>
              <a:t>Удачи тебе!</a:t>
            </a:r>
            <a:endParaRPr lang="ru-RU" dirty="0"/>
          </a:p>
        </p:txBody>
      </p:sp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1571612"/>
            <a:ext cx="4714908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дочке: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4500594" cy="51149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Ну, а этой чудной строчкой </a:t>
            </a:r>
            <a:br>
              <a:rPr lang="ru-RU" dirty="0" smtClean="0"/>
            </a:br>
            <a:r>
              <a:rPr lang="ru-RU" dirty="0" smtClean="0"/>
              <a:t>Мы поздравим нашу дочку! </a:t>
            </a:r>
            <a:br>
              <a:rPr lang="ru-RU" dirty="0" smtClean="0"/>
            </a:br>
            <a:r>
              <a:rPr lang="ru-RU" dirty="0" smtClean="0"/>
              <a:t>Кто же в доме нежный самый? </a:t>
            </a:r>
            <a:br>
              <a:rPr lang="ru-RU" dirty="0" smtClean="0"/>
            </a:br>
            <a:r>
              <a:rPr lang="ru-RU" dirty="0" smtClean="0"/>
              <a:t>Кто всегда помощник мамы? </a:t>
            </a:r>
            <a:br>
              <a:rPr lang="ru-RU" dirty="0" smtClean="0"/>
            </a:br>
            <a:r>
              <a:rPr lang="ru-RU" dirty="0" smtClean="0"/>
              <a:t>Не смотрите, что мала –</a:t>
            </a:r>
            <a:br>
              <a:rPr lang="ru-RU" dirty="0" smtClean="0"/>
            </a:br>
            <a:r>
              <a:rPr lang="ru-RU" dirty="0" smtClean="0"/>
              <a:t>Крошки вытрет со стола, </a:t>
            </a:r>
            <a:br>
              <a:rPr lang="ru-RU" dirty="0" smtClean="0"/>
            </a:br>
            <a:r>
              <a:rPr lang="ru-RU" dirty="0" smtClean="0"/>
              <a:t>Перемоет всю посуду, </a:t>
            </a:r>
            <a:br>
              <a:rPr lang="ru-RU" dirty="0" smtClean="0"/>
            </a:br>
            <a:r>
              <a:rPr lang="ru-RU" dirty="0" smtClean="0"/>
              <a:t>Подметет полы повсюду, </a:t>
            </a:r>
            <a:br>
              <a:rPr lang="ru-RU" dirty="0" smtClean="0"/>
            </a:br>
            <a:r>
              <a:rPr lang="ru-RU" dirty="0" smtClean="0"/>
              <a:t>Уберет свою кровать, </a:t>
            </a:r>
            <a:br>
              <a:rPr lang="ru-RU" dirty="0" smtClean="0"/>
            </a:br>
            <a:r>
              <a:rPr lang="ru-RU" dirty="0" smtClean="0"/>
              <a:t>Станет вещи собирать. </a:t>
            </a:r>
            <a:br>
              <a:rPr lang="ru-RU" dirty="0" smtClean="0"/>
            </a:br>
            <a:r>
              <a:rPr lang="ru-RU" dirty="0" smtClean="0"/>
              <a:t>В ясный день или в ненастье </a:t>
            </a:r>
            <a:br>
              <a:rPr lang="ru-RU" dirty="0" smtClean="0"/>
            </a:br>
            <a:r>
              <a:rPr lang="ru-RU" dirty="0" smtClean="0"/>
              <a:t>Дочка в доме - это счастье!</a:t>
            </a:r>
            <a:endParaRPr lang="ru-RU" dirty="0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500174"/>
            <a:ext cx="4329098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брату: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3857652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400" dirty="0" smtClean="0"/>
              <a:t>Будет очень нам приятно </a:t>
            </a:r>
            <a:br>
              <a:rPr lang="ru-RU" sz="3400" dirty="0" smtClean="0"/>
            </a:br>
            <a:r>
              <a:rPr lang="ru-RU" sz="3400" dirty="0" smtClean="0"/>
              <a:t>В этот день поздравить брата, </a:t>
            </a:r>
            <a:br>
              <a:rPr lang="ru-RU" sz="3400" dirty="0" smtClean="0"/>
            </a:br>
            <a:r>
              <a:rPr lang="ru-RU" sz="3400" dirty="0" smtClean="0"/>
              <a:t>Пожелать ему добра, </a:t>
            </a:r>
            <a:br>
              <a:rPr lang="ru-RU" sz="3400" dirty="0" smtClean="0"/>
            </a:br>
            <a:r>
              <a:rPr lang="ru-RU" sz="3400" dirty="0" smtClean="0"/>
              <a:t>Чтобы жизнь рекой текла, </a:t>
            </a:r>
            <a:br>
              <a:rPr lang="ru-RU" sz="3400" dirty="0" smtClean="0"/>
            </a:br>
            <a:r>
              <a:rPr lang="ru-RU" sz="3400" dirty="0" smtClean="0"/>
              <a:t>Чтобы счастье улыбалось, </a:t>
            </a:r>
            <a:br>
              <a:rPr lang="ru-RU" sz="3400" dirty="0" smtClean="0"/>
            </a:br>
            <a:r>
              <a:rPr lang="ru-RU" sz="3400" dirty="0" smtClean="0"/>
              <a:t>Чтоб мечта всегда сбывалась, </a:t>
            </a:r>
            <a:br>
              <a:rPr lang="ru-RU" sz="3400" dirty="0" smtClean="0"/>
            </a:br>
            <a:r>
              <a:rPr lang="ru-RU" sz="3400" dirty="0" smtClean="0"/>
              <a:t>Все желаем для него –</a:t>
            </a:r>
            <a:br>
              <a:rPr lang="ru-RU" sz="3400" dirty="0" smtClean="0"/>
            </a:br>
            <a:r>
              <a:rPr lang="ru-RU" sz="3400" dirty="0" smtClean="0"/>
              <a:t>Он дороже нам всего! </a:t>
            </a:r>
            <a:br>
              <a:rPr lang="ru-RU" sz="3400" dirty="0" smtClean="0"/>
            </a:br>
            <a:r>
              <a:rPr lang="ru-RU" sz="3400" dirty="0" smtClean="0"/>
              <a:t>Пожелать хотим мы брату </a:t>
            </a:r>
            <a:br>
              <a:rPr lang="ru-RU" sz="3400" dirty="0" smtClean="0"/>
            </a:br>
            <a:r>
              <a:rPr lang="ru-RU" sz="3400" dirty="0" smtClean="0"/>
              <a:t>Быть счастливым и богатым.</a:t>
            </a:r>
            <a:endParaRPr lang="ru-RU" sz="3400" dirty="0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428736"/>
            <a:ext cx="5072098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сестре: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3571900" cy="578647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Вместе с солнцем поутру </a:t>
            </a:r>
            <a:br>
              <a:rPr lang="ru-RU" dirty="0" smtClean="0"/>
            </a:br>
            <a:r>
              <a:rPr lang="ru-RU" dirty="0" smtClean="0"/>
              <a:t>Поздравляю я сестру,</a:t>
            </a:r>
            <a:br>
              <a:rPr lang="ru-RU" dirty="0" smtClean="0"/>
            </a:br>
            <a:r>
              <a:rPr lang="ru-RU" dirty="0" smtClean="0"/>
              <a:t>И весенний, из-за туч, </a:t>
            </a:r>
            <a:br>
              <a:rPr lang="ru-RU" dirty="0" smtClean="0"/>
            </a:br>
            <a:r>
              <a:rPr lang="ru-RU" dirty="0" smtClean="0"/>
              <a:t>Подарю ей солнца луч! </a:t>
            </a:r>
            <a:br>
              <a:rPr lang="ru-RU" dirty="0" smtClean="0"/>
            </a:br>
            <a:r>
              <a:rPr lang="ru-RU" dirty="0" smtClean="0"/>
              <a:t>Встать пораньше мне не лень: </a:t>
            </a:r>
            <a:br>
              <a:rPr lang="ru-RU" dirty="0" smtClean="0"/>
            </a:br>
            <a:r>
              <a:rPr lang="ru-RU" dirty="0" smtClean="0"/>
              <a:t>Наломаю ей сирень, </a:t>
            </a:r>
            <a:br>
              <a:rPr lang="ru-RU" dirty="0" smtClean="0"/>
            </a:br>
            <a:r>
              <a:rPr lang="ru-RU" dirty="0" smtClean="0"/>
              <a:t>У порога положу, </a:t>
            </a:r>
            <a:br>
              <a:rPr lang="ru-RU" dirty="0" smtClean="0"/>
            </a:br>
            <a:r>
              <a:rPr lang="ru-RU" dirty="0" smtClean="0"/>
              <a:t>О любви своей скажу. </a:t>
            </a:r>
            <a:br>
              <a:rPr lang="ru-RU" dirty="0" smtClean="0"/>
            </a:br>
            <a:r>
              <a:rPr lang="ru-RU" dirty="0" smtClean="0"/>
              <a:t>А потом я крикну громко: </a:t>
            </a:r>
            <a:br>
              <a:rPr lang="ru-RU" dirty="0" smtClean="0"/>
            </a:br>
            <a:r>
              <a:rPr lang="ru-RU" dirty="0" smtClean="0"/>
              <a:t>"Будь же счастлива, сестренка!"</a:t>
            </a:r>
            <a:endParaRPr lang="ru-RU" dirty="0"/>
          </a:p>
        </p:txBody>
      </p:sp>
      <p:pic>
        <p:nvPicPr>
          <p:cNvPr id="4" name="Рисунок 3" descr="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285860"/>
            <a:ext cx="4786346" cy="5572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бабушке: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3571900" cy="511494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200" dirty="0" smtClean="0"/>
              <a:t>Бабушку любимую </a:t>
            </a:r>
            <a:br>
              <a:rPr lang="ru-RU" sz="4200" dirty="0" smtClean="0"/>
            </a:br>
            <a:r>
              <a:rPr lang="ru-RU" sz="4200" dirty="0" smtClean="0"/>
              <a:t>Станем поздравлять! </a:t>
            </a:r>
            <a:br>
              <a:rPr lang="ru-RU" sz="4200" dirty="0" smtClean="0"/>
            </a:br>
            <a:r>
              <a:rPr lang="ru-RU" sz="4200" dirty="0" smtClean="0"/>
              <a:t>Любит наша бабушка </a:t>
            </a:r>
            <a:br>
              <a:rPr lang="ru-RU" sz="4200" dirty="0" smtClean="0"/>
            </a:br>
            <a:r>
              <a:rPr lang="ru-RU" sz="4200" dirty="0" smtClean="0"/>
              <a:t>С внуками гулять, </a:t>
            </a:r>
            <a:br>
              <a:rPr lang="ru-RU" sz="4200" dirty="0" smtClean="0"/>
            </a:br>
            <a:r>
              <a:rPr lang="ru-RU" sz="4200" dirty="0" smtClean="0"/>
              <a:t>Испечет нам бабушка </a:t>
            </a:r>
            <a:br>
              <a:rPr lang="ru-RU" sz="4200" dirty="0" smtClean="0"/>
            </a:br>
            <a:r>
              <a:rPr lang="ru-RU" sz="4200" dirty="0" smtClean="0"/>
              <a:t>Чудо - пирожки, </a:t>
            </a:r>
            <a:br>
              <a:rPr lang="ru-RU" sz="4200" dirty="0" smtClean="0"/>
            </a:br>
            <a:r>
              <a:rPr lang="ru-RU" sz="4200" dirty="0" smtClean="0"/>
              <a:t>Пышные оладушки, </a:t>
            </a:r>
            <a:br>
              <a:rPr lang="ru-RU" sz="4200" dirty="0" smtClean="0"/>
            </a:br>
            <a:r>
              <a:rPr lang="ru-RU" sz="4200" dirty="0" smtClean="0"/>
              <a:t>Сладкие рожки! </a:t>
            </a:r>
            <a:br>
              <a:rPr lang="ru-RU" sz="4200" dirty="0" smtClean="0"/>
            </a:br>
            <a:r>
              <a:rPr lang="ru-RU" sz="4200" dirty="0" smtClean="0"/>
              <a:t>Если сердцу радостно, </a:t>
            </a:r>
            <a:br>
              <a:rPr lang="ru-RU" sz="4200" dirty="0" smtClean="0"/>
            </a:br>
            <a:r>
              <a:rPr lang="ru-RU" sz="4200" dirty="0" smtClean="0"/>
              <a:t>То бежим скорей </a:t>
            </a:r>
            <a:br>
              <a:rPr lang="ru-RU" sz="4200" dirty="0" smtClean="0"/>
            </a:br>
            <a:r>
              <a:rPr lang="ru-RU" sz="4200" dirty="0" smtClean="0"/>
              <a:t>Поделиться радостью </a:t>
            </a:r>
            <a:br>
              <a:rPr lang="ru-RU" sz="4200" dirty="0" smtClean="0"/>
            </a:br>
            <a:r>
              <a:rPr lang="ru-RU" sz="4200" dirty="0" smtClean="0"/>
              <a:t>С бабушкой своей! </a:t>
            </a:r>
            <a:br>
              <a:rPr lang="ru-RU" sz="4200" dirty="0" smtClean="0"/>
            </a:br>
            <a:r>
              <a:rPr lang="ru-RU" sz="4200" dirty="0" smtClean="0"/>
              <a:t>Если счастье рухнуло </a:t>
            </a:r>
            <a:br>
              <a:rPr lang="ru-RU" sz="4200" dirty="0" smtClean="0"/>
            </a:br>
            <a:r>
              <a:rPr lang="ru-RU" sz="4200" dirty="0" smtClean="0"/>
              <a:t>И душа болит, </a:t>
            </a:r>
            <a:br>
              <a:rPr lang="ru-RU" sz="4200" dirty="0" smtClean="0"/>
            </a:br>
            <a:r>
              <a:rPr lang="ru-RU" sz="4200" dirty="0" smtClean="0"/>
              <a:t>С нею, как с подружкою, </a:t>
            </a:r>
            <a:br>
              <a:rPr lang="ru-RU" sz="4200" dirty="0" smtClean="0"/>
            </a:br>
            <a:r>
              <a:rPr lang="ru-RU" sz="4200" dirty="0" smtClean="0"/>
              <a:t>Можно говорить</a:t>
            </a:r>
            <a:r>
              <a:rPr lang="ru-RU" sz="4200" dirty="0" smtClean="0"/>
              <a:t>.</a:t>
            </a:r>
          </a:p>
          <a:p>
            <a:pPr>
              <a:buNone/>
            </a:pPr>
            <a:r>
              <a:rPr lang="ru-RU" sz="4200" dirty="0" smtClean="0"/>
              <a:t> </a:t>
            </a:r>
            <a:r>
              <a:rPr lang="ru-RU" sz="4200" dirty="0" smtClean="0"/>
              <a:t>Самую любимую Женщину </a:t>
            </a:r>
            <a:r>
              <a:rPr lang="ru-RU" sz="4200" dirty="0" smtClean="0"/>
              <a:t>страны,</a:t>
            </a:r>
          </a:p>
          <a:p>
            <a:pPr>
              <a:buNone/>
            </a:pPr>
            <a:r>
              <a:rPr lang="ru-RU" sz="4200" dirty="0" smtClean="0"/>
              <a:t> </a:t>
            </a:r>
            <a:r>
              <a:rPr lang="ru-RU" sz="4200" dirty="0" smtClean="0"/>
              <a:t>Бабушку любимую</a:t>
            </a:r>
            <a:br>
              <a:rPr lang="ru-RU" sz="4200" dirty="0" smtClean="0"/>
            </a:br>
            <a:r>
              <a:rPr lang="ru-RU" sz="4200" dirty="0" smtClean="0"/>
              <a:t>Поздравляем мы!</a:t>
            </a:r>
            <a:endParaRPr lang="ru-RU" sz="4200" dirty="0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571612"/>
            <a:ext cx="507209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 Международному дню семьи деду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3714776" cy="557216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папы дома нет, </a:t>
            </a:r>
            <a:br>
              <a:rPr lang="ru-RU" dirty="0" smtClean="0"/>
            </a:br>
            <a:r>
              <a:rPr lang="ru-RU" dirty="0" smtClean="0"/>
              <a:t>Кто поможет? </a:t>
            </a:r>
            <a:br>
              <a:rPr lang="ru-RU" dirty="0" smtClean="0"/>
            </a:br>
            <a:r>
              <a:rPr lang="ru-RU" dirty="0" smtClean="0"/>
              <a:t>Только дед! </a:t>
            </a:r>
            <a:br>
              <a:rPr lang="ru-RU" dirty="0" smtClean="0"/>
            </a:br>
            <a:r>
              <a:rPr lang="ru-RU" dirty="0" smtClean="0"/>
              <a:t>На рыбалку внуков сводит </a:t>
            </a:r>
            <a:br>
              <a:rPr lang="ru-RU" dirty="0" smtClean="0"/>
            </a:br>
            <a:r>
              <a:rPr lang="ru-RU" dirty="0" smtClean="0"/>
              <a:t>И до школы их проводит. </a:t>
            </a:r>
            <a:br>
              <a:rPr lang="ru-RU" dirty="0" smtClean="0"/>
            </a:br>
            <a:r>
              <a:rPr lang="ru-RU" dirty="0" smtClean="0"/>
              <a:t>Знают все из века в век: </a:t>
            </a:r>
            <a:br>
              <a:rPr lang="ru-RU" dirty="0" smtClean="0"/>
            </a:br>
            <a:r>
              <a:rPr lang="ru-RU" dirty="0" smtClean="0"/>
              <a:t>Дед - чудесный человек! </a:t>
            </a:r>
            <a:br>
              <a:rPr lang="ru-RU" dirty="0" smtClean="0"/>
            </a:br>
            <a:r>
              <a:rPr lang="ru-RU" dirty="0" smtClean="0"/>
              <a:t>Хоть в деревне, хоть в столице </a:t>
            </a:r>
            <a:br>
              <a:rPr lang="ru-RU" dirty="0" smtClean="0"/>
            </a:br>
            <a:r>
              <a:rPr lang="ru-RU" dirty="0" smtClean="0"/>
              <a:t>С дедом можно поделиться</a:t>
            </a:r>
            <a:br>
              <a:rPr lang="ru-RU" dirty="0" smtClean="0"/>
            </a:br>
            <a:r>
              <a:rPr lang="ru-RU" dirty="0" smtClean="0"/>
              <a:t>Тайной самою большой –</a:t>
            </a:r>
            <a:br>
              <a:rPr lang="ru-RU" dirty="0" smtClean="0"/>
            </a:br>
            <a:r>
              <a:rPr lang="ru-RU" dirty="0" smtClean="0"/>
              <a:t>Он всегда помощник твой! </a:t>
            </a:r>
            <a:br>
              <a:rPr lang="ru-RU" dirty="0" smtClean="0"/>
            </a:br>
            <a:r>
              <a:rPr lang="ru-RU" dirty="0" smtClean="0"/>
              <a:t>Внукам он навеки предан.</a:t>
            </a:r>
            <a:br>
              <a:rPr lang="ru-RU" dirty="0" smtClean="0"/>
            </a:br>
            <a:r>
              <a:rPr lang="ru-RU" dirty="0" smtClean="0"/>
              <a:t>Поздравляем нынче деда!</a:t>
            </a:r>
            <a:endParaRPr lang="ru-RU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643049"/>
            <a:ext cx="4929222" cy="5000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семейном кругу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4186238" cy="51260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 </a:t>
            </a:r>
            <a:r>
              <a:rPr lang="ru-RU" dirty="0" smtClean="0"/>
              <a:t>семейном кругу мы с вами растем </a:t>
            </a:r>
            <a:br>
              <a:rPr lang="ru-RU" dirty="0" smtClean="0"/>
            </a:br>
            <a:r>
              <a:rPr lang="ru-RU" dirty="0" smtClean="0"/>
              <a:t>Основа основ – родительский дом. </a:t>
            </a:r>
            <a:br>
              <a:rPr lang="ru-RU" dirty="0" smtClean="0"/>
            </a:br>
            <a:r>
              <a:rPr lang="ru-RU" dirty="0" smtClean="0"/>
              <a:t>В семейном кругу все корни твои, </a:t>
            </a:r>
            <a:br>
              <a:rPr lang="ru-RU" dirty="0" smtClean="0"/>
            </a:br>
            <a:r>
              <a:rPr lang="ru-RU" dirty="0" smtClean="0"/>
              <a:t>И в жизнь ты входишь из семьи. </a:t>
            </a:r>
            <a:br>
              <a:rPr lang="ru-RU" dirty="0" smtClean="0"/>
            </a:br>
            <a:r>
              <a:rPr lang="ru-RU" dirty="0" smtClean="0"/>
              <a:t>В семейном кругу мы жизнь создаем, </a:t>
            </a:r>
            <a:br>
              <a:rPr lang="ru-RU" dirty="0" smtClean="0"/>
            </a:br>
            <a:r>
              <a:rPr lang="ru-RU" dirty="0" smtClean="0"/>
              <a:t>Основа основ – родительский дом.</a:t>
            </a:r>
            <a:endParaRPr lang="ru-RU" dirty="0"/>
          </a:p>
        </p:txBody>
      </p:sp>
      <p:pic>
        <p:nvPicPr>
          <p:cNvPr id="4" name="Рисунок 3" descr="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1214422"/>
            <a:ext cx="4286280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5" y="142852"/>
            <a:ext cx="8858312" cy="6572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5429256" cy="671514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Всех с Днём Семьи, любви и процветания!</a:t>
            </a:r>
            <a:br>
              <a:rPr lang="ru-RU" dirty="0" smtClean="0"/>
            </a:br>
            <a:r>
              <a:rPr lang="ru-RU" dirty="0" smtClean="0"/>
              <a:t>Пусть будет каждый, счастлив без границ.</a:t>
            </a:r>
            <a:br>
              <a:rPr lang="ru-RU" dirty="0" smtClean="0"/>
            </a:br>
            <a:r>
              <a:rPr lang="ru-RU" dirty="0" smtClean="0"/>
              <a:t>Коль есть семья, не так страшны страдания.</a:t>
            </a:r>
            <a:br>
              <a:rPr lang="ru-RU" dirty="0" smtClean="0"/>
            </a:br>
            <a:r>
              <a:rPr lang="ru-RU" dirty="0" smtClean="0"/>
              <a:t>Есть вечный стимул вновь вперёд идти.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в этот праздник всем мы пожелаем:</a:t>
            </a:r>
            <a:br>
              <a:rPr lang="ru-RU" dirty="0" smtClean="0"/>
            </a:br>
            <a:r>
              <a:rPr lang="ru-RU" dirty="0" smtClean="0"/>
              <a:t>Любить семью, хранить её очаг,</a:t>
            </a:r>
            <a:br>
              <a:rPr lang="ru-RU" dirty="0" smtClean="0"/>
            </a:br>
            <a:r>
              <a:rPr lang="ru-RU" dirty="0" smtClean="0"/>
              <a:t>Всех, кто забыт и одинок бывает,</a:t>
            </a:r>
            <a:br>
              <a:rPr lang="ru-RU" dirty="0" smtClean="0"/>
            </a:br>
            <a:r>
              <a:rPr lang="ru-RU" dirty="0" smtClean="0"/>
              <a:t>Согреть теплом и подарить семью.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571480"/>
            <a:ext cx="3571876" cy="5715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мая в большинстве развитых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стран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мира празднуют Международный день семьи. Инициатором и учредителем праздника стала Генеральная Ассамблея ООН. Отправной точкой празднования этого события стал 1993 год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Цель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проведения этого праздника в международном формате - это акцентирование внимания мировой общественности на тех проблемах, которые существуют  в каждой семье.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Ведь семья - это главная, хотя и мелкая ячейка общества. На благополучии семьи строится благополучие страны в целом. И то, какие семья имеет проблемы, говорит об общих для всего общества проблемах.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Решать их просто необходимо, если вы хотите жить в процветающей и развитой стране, где каждый ее гражданин является патриотом до корней волос и  намерен до последнего защищать родину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572296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семье отражаются изменения в обществе. Причем маленькая ячейка общества более показательна и демонстративна чем целая страна.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семьи зависит духовное и культурное будущее общества, ведь это тот институт человеческого развития, где прививаются культурные и духовные ценности, где формируются моральные принципы и начинает зарождаться новая личность. 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Международный день семьи - это  еще один повод обратить внимание на общее, начиная с мелкого.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>
            <a:noAutofit/>
          </a:bodyPr>
          <a:lstStyle/>
          <a:p>
            <a:r>
              <a:rPr lang="ru-RU" sz="7200" dirty="0" smtClean="0"/>
              <a:t>"Международный день семьи" - это поздравления, подарки, открытки, картинки, </a:t>
            </a:r>
            <a:r>
              <a:rPr lang="ru-RU" sz="7200" dirty="0" smtClean="0"/>
              <a:t>стихи.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500726" cy="6572296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Для полного счастья людям на свете,</a:t>
            </a:r>
            <a:br>
              <a:rPr lang="ru-RU" sz="3400" dirty="0" smtClean="0"/>
            </a:br>
            <a:r>
              <a:rPr lang="ru-RU" sz="3400" dirty="0" smtClean="0"/>
              <a:t>Все знают и в том числе я,</a:t>
            </a:r>
            <a:br>
              <a:rPr lang="ru-RU" sz="3400" dirty="0" smtClean="0"/>
            </a:br>
            <a:r>
              <a:rPr lang="ru-RU" sz="3400" dirty="0" smtClean="0"/>
              <a:t>Чтоб счастливы были взрослые, дети,</a:t>
            </a:r>
            <a:br>
              <a:rPr lang="ru-RU" sz="3400" dirty="0" smtClean="0"/>
            </a:br>
            <a:r>
              <a:rPr lang="ru-RU" sz="3400" dirty="0" smtClean="0"/>
              <a:t>Всем нужно, чтоб была семья.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В тяжёлых минутах и в радостных тоже,</a:t>
            </a:r>
            <a:br>
              <a:rPr lang="ru-RU" sz="3400" dirty="0" smtClean="0"/>
            </a:br>
            <a:r>
              <a:rPr lang="ru-RU" sz="3400" dirty="0" smtClean="0"/>
              <a:t>Тут в общем понятно и как не крути,</a:t>
            </a:r>
            <a:br>
              <a:rPr lang="ru-RU" sz="3400" dirty="0" smtClean="0"/>
            </a:br>
            <a:r>
              <a:rPr lang="ru-RU" sz="3400" dirty="0" smtClean="0"/>
              <a:t>С семьёй поделиться всегда этим можем,</a:t>
            </a:r>
            <a:br>
              <a:rPr lang="ru-RU" sz="3400" dirty="0" smtClean="0"/>
            </a:br>
            <a:r>
              <a:rPr lang="ru-RU" sz="3400" dirty="0" smtClean="0"/>
              <a:t>И смогут тебя тут понять и простить.</a:t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>Сегодня хочу вас сердечно поздравить,</a:t>
            </a:r>
            <a:br>
              <a:rPr lang="ru-RU" sz="3400" dirty="0" smtClean="0"/>
            </a:br>
            <a:r>
              <a:rPr lang="ru-RU" sz="3400" dirty="0" smtClean="0"/>
              <a:t>И дай Бог всем к этому счастью прийти,</a:t>
            </a:r>
            <a:br>
              <a:rPr lang="ru-RU" sz="3400" dirty="0" smtClean="0"/>
            </a:br>
            <a:r>
              <a:rPr lang="ru-RU" sz="3400" dirty="0" smtClean="0"/>
              <a:t>Без этого трудно, согласны вы? Да ведь?</a:t>
            </a:r>
            <a:br>
              <a:rPr lang="ru-RU" sz="3400" dirty="0" smtClean="0"/>
            </a:br>
            <a:r>
              <a:rPr lang="ru-RU" sz="3400" dirty="0" smtClean="0"/>
              <a:t>Побольше улыбок всем в праздник семьи!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14290"/>
            <a:ext cx="3729045" cy="651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5786478" cy="64294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Семья - это о самых дорогих.</a:t>
            </a:r>
            <a:br>
              <a:rPr lang="ru-RU" dirty="0" smtClean="0"/>
            </a:br>
            <a:r>
              <a:rPr lang="ru-RU" dirty="0" smtClean="0"/>
              <a:t>О самых нежных, горячо любимых.</a:t>
            </a:r>
            <a:br>
              <a:rPr lang="ru-RU" dirty="0" smtClean="0"/>
            </a:br>
            <a:r>
              <a:rPr lang="ru-RU" dirty="0" smtClean="0"/>
              <a:t>О самых добрых, самых ласковых.</a:t>
            </a:r>
            <a:br>
              <a:rPr lang="ru-RU" dirty="0" smtClean="0"/>
            </a:br>
            <a:r>
              <a:rPr lang="ru-RU" dirty="0" smtClean="0"/>
              <a:t>О самых сильных и чуть-чуть </a:t>
            </a:r>
            <a:r>
              <a:rPr lang="ru-RU" dirty="0" err="1" smtClean="0"/>
              <a:t>ронимых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Семья - это тот хмурый взгляд отца.</a:t>
            </a:r>
            <a:br>
              <a:rPr lang="ru-RU" dirty="0" smtClean="0"/>
            </a:br>
            <a:r>
              <a:rPr lang="ru-RU" dirty="0" smtClean="0"/>
              <a:t>Улыбка матери, поддержка и вниманье.</a:t>
            </a:r>
            <a:br>
              <a:rPr lang="ru-RU" dirty="0" smtClean="0"/>
            </a:br>
            <a:r>
              <a:rPr lang="ru-RU" dirty="0" smtClean="0"/>
              <a:t>Семья - это открытые сердца,</a:t>
            </a:r>
            <a:br>
              <a:rPr lang="ru-RU" dirty="0" smtClean="0"/>
            </a:br>
            <a:r>
              <a:rPr lang="ru-RU" dirty="0" smtClean="0"/>
              <a:t>В которых нет укора и страданья.</a:t>
            </a:r>
            <a:br>
              <a:rPr lang="ru-RU" dirty="0" smtClean="0"/>
            </a:br>
            <a:r>
              <a:rPr lang="ru-RU" dirty="0" smtClean="0"/>
              <a:t>С </a:t>
            </a:r>
            <a:r>
              <a:rPr lang="ru-RU" i="1" dirty="0" smtClean="0"/>
              <a:t>днем семьи</a:t>
            </a:r>
            <a:r>
              <a:rPr lang="ru-RU" dirty="0" smtClean="0"/>
              <a:t> !!!</a:t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Рисунок 4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214290"/>
            <a:ext cx="3590932" cy="6429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286412" cy="65722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Прекрасный день, друзья мои </a:t>
            </a:r>
            <a:br>
              <a:rPr lang="ru-RU" dirty="0" smtClean="0"/>
            </a:br>
            <a:r>
              <a:rPr lang="ru-RU" dirty="0" smtClean="0"/>
              <a:t>Международный день семьи! </a:t>
            </a:r>
            <a:br>
              <a:rPr lang="ru-RU" dirty="0" smtClean="0"/>
            </a:br>
            <a:r>
              <a:rPr lang="ru-RU" dirty="0" smtClean="0"/>
              <a:t>Ведь очень важно для людей </a:t>
            </a:r>
            <a:br>
              <a:rPr lang="ru-RU" dirty="0" smtClean="0"/>
            </a:br>
            <a:r>
              <a:rPr lang="ru-RU" dirty="0" smtClean="0"/>
              <a:t>В семье воспитывать детей! </a:t>
            </a:r>
            <a:br>
              <a:rPr lang="ru-RU" dirty="0" smtClean="0"/>
            </a:br>
            <a:r>
              <a:rPr lang="ru-RU" dirty="0" smtClean="0"/>
              <a:t>И если в доме мир и лад, </a:t>
            </a:r>
            <a:br>
              <a:rPr lang="ru-RU" dirty="0" smtClean="0"/>
            </a:br>
            <a:r>
              <a:rPr lang="ru-RU" dirty="0" smtClean="0"/>
              <a:t>То и трудиться каждый рад.</a:t>
            </a:r>
            <a:br>
              <a:rPr lang="ru-RU" dirty="0" smtClean="0"/>
            </a:br>
            <a:r>
              <a:rPr lang="ru-RU" dirty="0" smtClean="0"/>
              <a:t>Семья - душа любой страны, </a:t>
            </a:r>
            <a:br>
              <a:rPr lang="ru-RU" dirty="0" smtClean="0"/>
            </a:br>
            <a:r>
              <a:rPr lang="ru-RU" dirty="0" smtClean="0"/>
              <a:t>В ней все достоинства видны. </a:t>
            </a:r>
            <a:br>
              <a:rPr lang="ru-RU" dirty="0" smtClean="0"/>
            </a:br>
            <a:r>
              <a:rPr lang="ru-RU" dirty="0" smtClean="0"/>
              <a:t>Поздравим в этот день любя! </a:t>
            </a:r>
            <a:br>
              <a:rPr lang="ru-RU" dirty="0" smtClean="0"/>
            </a:br>
            <a:r>
              <a:rPr lang="ru-RU" dirty="0" smtClean="0"/>
              <a:t>Пусть будет счастлива семья!</a:t>
            </a:r>
            <a:endParaRPr lang="ru-RU" dirty="0"/>
          </a:p>
        </p:txBody>
      </p:sp>
      <p:pic>
        <p:nvPicPr>
          <p:cNvPr id="4" name="Рисунок 3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85728"/>
            <a:ext cx="3857652" cy="614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127</Words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15 мая Международный день семьи</vt:lpstr>
      <vt:lpstr>Слайд 2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К Международному дню семьи маме:</vt:lpstr>
      <vt:lpstr>К Международному дню семьи папе</vt:lpstr>
      <vt:lpstr>К Международному дню семьи сыну</vt:lpstr>
      <vt:lpstr>К Международному дню семьи дочке:</vt:lpstr>
      <vt:lpstr>К Международному дню семьи брату:</vt:lpstr>
      <vt:lpstr>К Международному дню семьи сестре:</vt:lpstr>
      <vt:lpstr>К Международному дню семьи бабушке:</vt:lpstr>
      <vt:lpstr>К Международному дню семьи деду</vt:lpstr>
      <vt:lpstr>В семейном кругу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15 мая Международный день семьи</dc:title>
  <cp:lastModifiedBy>Оператор 1</cp:lastModifiedBy>
  <cp:revision>9</cp:revision>
  <dcterms:modified xsi:type="dcterms:W3CDTF">2013-05-14T20:15:53Z</dcterms:modified>
</cp:coreProperties>
</file>