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2" r:id="rId7"/>
    <p:sldId id="263" r:id="rId8"/>
    <p:sldId id="280" r:id="rId9"/>
    <p:sldId id="271" r:id="rId10"/>
    <p:sldId id="273" r:id="rId11"/>
    <p:sldId id="274" r:id="rId12"/>
    <p:sldId id="28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ЭТИ ЗАБАВНЫЕ ЖИВОТНЫЕ.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Рисунок 5" descr="belkot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82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 descr="belkot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" y="5325431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8" descr="album_1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04" y="4423156"/>
            <a:ext cx="3290095" cy="24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1626195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Его любимая фраза: «Ребята! Давайте жить дружно!» </a:t>
            </a: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040188" cy="30946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04664"/>
            <a:ext cx="4041775" cy="177021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Comic Sans MS" pitchFamily="66" charset="0"/>
              </a:rPr>
              <a:t>Какой кот постоянно носил черные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очки?</a:t>
            </a:r>
            <a:endParaRPr lang="ru-RU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9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01130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Comic Sans MS" pitchFamily="66" charset="0"/>
              </a:rPr>
              <a:t>В какой сказке кот 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съел Людоеда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3672408" cy="286548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92066" y="1412776"/>
            <a:ext cx="3142488" cy="9764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У какого котёнка было собачье имя? </a:t>
            </a: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4678"/>
            <a:ext cx="4041775" cy="3033708"/>
          </a:xfrm>
        </p:spPr>
      </p:pic>
      <p:pic>
        <p:nvPicPr>
          <p:cNvPr id="9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8386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4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 какой сказке мышка взяла кошку в няньки?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888432" cy="27934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 какой русской народной  сказке кошка вместе с Жучкой и мышкой помогла хозяевам в нелёгком труде?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744416" cy="2865490"/>
          </a:xfrm>
        </p:spPr>
      </p:pic>
      <p:pic>
        <p:nvPicPr>
          <p:cNvPr id="9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8386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1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8" y="0"/>
            <a:ext cx="6048672" cy="5466803"/>
          </a:xfrm>
        </p:spPr>
      </p:pic>
      <p:pic>
        <p:nvPicPr>
          <p:cNvPr id="3" name="Рисунок 5" descr="belkot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7013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653536" cy="172819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Этот зверь живет лишь дома.</a:t>
            </a:r>
            <a:b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С этим зверем все знакомы .</a:t>
            </a:r>
            <a:b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У него усы, как спицы.</a:t>
            </a:r>
            <a:b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Он, </a:t>
            </a:r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мурлыча </a:t>
            </a:r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песнь поёт,</a:t>
            </a:r>
            <a:b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Только мышь его боится…</a:t>
            </a:r>
            <a:b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Comic Sans MS" pitchFamily="66" charset="0"/>
              </a:rPr>
              <a:t>Угадали? Это ….</a:t>
            </a:r>
            <a:r>
              <a:rPr lang="ru-RU" b="1" i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" y="3573016"/>
            <a:ext cx="4762500" cy="32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2952328" cy="4950743"/>
          </a:xfrm>
        </p:spPr>
      </p:pic>
      <p:pic>
        <p:nvPicPr>
          <p:cNvPr id="5" name="Рисунок 5" descr="belkot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779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123\Рабочий стол\m00116i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37478"/>
            <a:ext cx="2059682" cy="246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4232" y="46256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Священная кошка из храма богини </a:t>
            </a:r>
            <a:r>
              <a:rPr lang="ru-RU" dirty="0" err="1"/>
              <a:t>Баст</a:t>
            </a:r>
            <a:r>
              <a:rPr lang="ru-RU" dirty="0"/>
              <a:t>, мумифицированная после </a:t>
            </a:r>
            <a:r>
              <a:rPr lang="ru-RU" dirty="0" smtClean="0"/>
              <a:t>смерти.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7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744416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038600" cy="3808537"/>
          </a:xfrm>
        </p:spPr>
      </p:pic>
      <p:pic>
        <p:nvPicPr>
          <p:cNvPr id="4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9062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6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РЕГДОЛЛ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СИНГАПУР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3811"/>
            <a:ext cx="1905000" cy="2543175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3470275" cy="2109127"/>
          </a:xfrm>
          <a:prstGeom prst="rect">
            <a:avLst/>
          </a:prstGeom>
        </p:spPr>
      </p:pic>
      <p:pic>
        <p:nvPicPr>
          <p:cNvPr id="9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3" y="5307013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191587" cy="442535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4104456" cy="3096344"/>
          </a:xfrm>
        </p:spPr>
      </p:pic>
      <p:pic>
        <p:nvPicPr>
          <p:cNvPr id="4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8827"/>
            <a:ext cx="4040188" cy="360352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2926"/>
            <a:ext cx="4041775" cy="3604087"/>
          </a:xfrm>
        </p:spPr>
      </p:pic>
      <p:pic>
        <p:nvPicPr>
          <p:cNvPr id="4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9" y="5307013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268760"/>
            <a:ext cx="3024335" cy="1152127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Владимир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Приходько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2664296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3"/>
            <a:ext cx="4176464" cy="3462189"/>
          </a:xfrm>
        </p:spPr>
      </p:pic>
      <p:pic>
        <p:nvPicPr>
          <p:cNvPr id="8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17281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Эти шалунишки играют в кошки мышки. 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040188" cy="264321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38983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Comic Sans MS" pitchFamily="66" charset="0"/>
              </a:rPr>
              <a:t>Он кот – звезда экрана.</a:t>
            </a:r>
            <a:br>
              <a:rPr lang="ru-RU" sz="2000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B0F0"/>
                </a:solidFill>
                <a:latin typeface="Comic Sans MS" pitchFamily="66" charset="0"/>
              </a:rPr>
              <a:t>Практичен, мудр и деловит</a:t>
            </a:r>
            <a:br>
              <a:rPr lang="ru-RU" sz="2000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B0F0"/>
                </a:solidFill>
                <a:latin typeface="Comic Sans MS" pitchFamily="66" charset="0"/>
              </a:rPr>
              <a:t>Сельскохозяйственными планами</a:t>
            </a:r>
            <a:br>
              <a:rPr lang="ru-RU" sz="2000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B0F0"/>
                </a:solidFill>
                <a:latin typeface="Comic Sans MS" pitchFamily="66" charset="0"/>
              </a:rPr>
              <a:t>На всю Россию знаменит. </a:t>
            </a:r>
          </a:p>
        </p:txBody>
      </p:sp>
      <p:pic>
        <p:nvPicPr>
          <p:cNvPr id="8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  <p:sp>
        <p:nvSpPr>
          <p:cNvPr id="9" name="TextBox 8"/>
          <p:cNvSpPr txBox="1"/>
          <p:nvPr/>
        </p:nvSpPr>
        <p:spPr>
          <a:xfrm>
            <a:off x="1907704" y="48552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ВИКТОРИНА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Рисунок 5" descr="belkot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</p:bldLst>
  </p:timing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228</TotalTime>
  <Words>96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ЭТИ ЗАБАВНЫЕ ЖИВОТНЫЕ.</vt:lpstr>
      <vt:lpstr>Этот зверь живет лишь дома. С этим зверем все знакомы . У него усы, как спицы. Он, мурлыча песнь поёт, Только мышь его боится… Угадали? Это ….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Владимир  Приходько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 ЗАБАВНЫЕ ЖИВОТНЫЕ.</dc:title>
  <dc:creator>Илларион</dc:creator>
  <cp:lastModifiedBy>Илларион</cp:lastModifiedBy>
  <cp:revision>22</cp:revision>
  <dcterms:created xsi:type="dcterms:W3CDTF">2012-02-28T05:37:20Z</dcterms:created>
  <dcterms:modified xsi:type="dcterms:W3CDTF">2012-03-14T14:41:55Z</dcterms:modified>
</cp:coreProperties>
</file>