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98" r:id="rId8"/>
    <p:sldId id="263" r:id="rId9"/>
    <p:sldId id="265" r:id="rId10"/>
    <p:sldId id="267" r:id="rId11"/>
    <p:sldId id="299" r:id="rId12"/>
    <p:sldId id="269" r:id="rId13"/>
    <p:sldId id="271" r:id="rId14"/>
    <p:sldId id="273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94" r:id="rId24"/>
    <p:sldId id="295" r:id="rId25"/>
    <p:sldId id="296" r:id="rId26"/>
    <p:sldId id="297" r:id="rId27"/>
    <p:sldId id="290" r:id="rId28"/>
    <p:sldId id="288" r:id="rId29"/>
    <p:sldId id="292" r:id="rId30"/>
    <p:sldId id="29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4F600-F68E-4CA2-94DA-8F2B273EA2BF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68F18-2456-4AAA-9ECF-5E6804B3A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68F18-2456-4AAA-9ECF-5E6804B3A8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050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0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2A28-4E74-41D0-92AF-534E95DD9F9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516C5-145A-486B-8185-58C5A8BCDF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159F2-4A09-4579-9290-9F1F7BD74C9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3C2B8-446E-4F52-8785-70D08800C85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20D20-9296-46C4-88FD-081CC41758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4CC22-2C3B-4F6D-838A-5B016ECC953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8FEB8-F0FD-4020-9BD0-0472C9E8A7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3D632-486D-4466-8DAF-3EE24F2DE4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0D02E-D21D-45F9-9140-418DD24047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22BC2-2DA2-4242-B20C-A0A3875DBF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6ECB7-19C0-40DD-AB99-0BC0BD6320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945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6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6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6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6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6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6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6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6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6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6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7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7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7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7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7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7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7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7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7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7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948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8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8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48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26D5D4-1271-47FE-8DC7-C66939F10C4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948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.yandex.ru/dict/krugosvet/article/1/19/1011279.htm" TargetMode="External"/><Relationship Id="rId2" Type="http://schemas.openxmlformats.org/officeDocument/2006/relationships/hyperlink" Target="http://slovari.yandex.ru/dict/krugosvet/article/0/04/1011913.ht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Наш 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/>
              <a:t>Театр дарит радость</a:t>
            </a:r>
            <a:endParaRPr lang="ru-RU" dirty="0"/>
          </a:p>
        </p:txBody>
      </p:sp>
      <p:pic>
        <p:nvPicPr>
          <p:cNvPr id="10241" name="Picture 1" descr="C:\Users\Артём\Desktop\картинка о театр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88640"/>
            <a:ext cx="1907704" cy="21785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755650" y="692150"/>
          <a:ext cx="7407275" cy="4454525"/>
        </p:xfrm>
        <a:graphic>
          <a:graphicData uri="http://schemas.openxmlformats.org/presentationml/2006/ole">
            <p:oleObj spid="_x0000_s3074" name="Точечный рисунок" r:id="rId3" imgW="4731610" imgH="2846290" progId="PBrush">
              <p:embed/>
            </p:oleObj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395288" y="188913"/>
          <a:ext cx="1033462" cy="1511300"/>
        </p:xfrm>
        <a:graphic>
          <a:graphicData uri="http://schemas.openxmlformats.org/presentationml/2006/ole">
            <p:oleObj spid="_x0000_s3075" name="Точечный рисунок" r:id="rId4" imgW="739399" imgH="108151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1052736"/>
            <a:ext cx="615617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23027828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0"/>
            <a:ext cx="7142163" cy="4927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8676" name="Picture 4" descr="340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6013" y="333375"/>
            <a:ext cx="6838950" cy="5037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468313" y="5805488"/>
            <a:ext cx="8388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Первые театральные игры </a:t>
            </a:r>
            <a:r>
              <a:rPr lang="ru-RU" sz="2000" b="1" dirty="0" smtClean="0"/>
              <a:t> </a:t>
            </a:r>
            <a:r>
              <a:rPr lang="ru-RU" sz="2000" b="1" dirty="0"/>
              <a:t>связаны с выступлениями скоморохов.</a:t>
            </a:r>
            <a:r>
              <a:rPr lang="ru-RU" dirty="0"/>
              <a:t> </a:t>
            </a:r>
          </a:p>
        </p:txBody>
      </p:sp>
      <p:pic>
        <p:nvPicPr>
          <p:cNvPr id="28677" name="Picture 5" descr="14078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58888" y="260350"/>
            <a:ext cx="7143750" cy="53625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662463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Театральный словарик</a:t>
            </a:r>
          </a:p>
        </p:txBody>
      </p:sp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755650" y="1268413"/>
            <a:ext cx="79216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Акт</a:t>
            </a:r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755650" y="2060575"/>
            <a:ext cx="165576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Антракт</a:t>
            </a:r>
          </a:p>
        </p:txBody>
      </p:sp>
      <p:sp>
        <p:nvSpPr>
          <p:cNvPr id="22538" name="WordArt 10"/>
          <p:cNvSpPr>
            <a:spLocks noChangeArrowheads="1" noChangeShapeType="1" noTextEdit="1"/>
          </p:cNvSpPr>
          <p:nvPr/>
        </p:nvSpPr>
        <p:spPr bwMode="auto">
          <a:xfrm>
            <a:off x="684213" y="2997200"/>
            <a:ext cx="273685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Аплодисменты</a:t>
            </a:r>
          </a:p>
        </p:txBody>
      </p:sp>
      <p:sp>
        <p:nvSpPr>
          <p:cNvPr id="22539" name="WordArt 11"/>
          <p:cNvSpPr>
            <a:spLocks noChangeArrowheads="1" noChangeShapeType="1" noTextEdit="1"/>
          </p:cNvSpPr>
          <p:nvPr/>
        </p:nvSpPr>
        <p:spPr bwMode="auto">
          <a:xfrm>
            <a:off x="684213" y="4005263"/>
            <a:ext cx="13684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Занавес</a:t>
            </a:r>
          </a:p>
        </p:txBody>
      </p:sp>
      <p:sp>
        <p:nvSpPr>
          <p:cNvPr id="22540" name="WordArt 12"/>
          <p:cNvSpPr>
            <a:spLocks noChangeArrowheads="1" noChangeShapeType="1" noTextEdit="1"/>
          </p:cNvSpPr>
          <p:nvPr/>
        </p:nvSpPr>
        <p:spPr bwMode="auto">
          <a:xfrm>
            <a:off x="755650" y="4797425"/>
            <a:ext cx="1368425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Звонок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1692275" y="1341438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– театральное действие, часть спектакля.</a:t>
            </a:r>
            <a:r>
              <a:rPr lang="ru-RU" sz="2000" b="1"/>
              <a:t> 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555875" y="2060575"/>
            <a:ext cx="6119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- краткий перерыв между действиями спектакля.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3563938" y="3068638"/>
            <a:ext cx="5329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– форма выражения благодарности артистам.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195513" y="4076700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отделяет сцену от зрительного зала. 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2268538" y="4797425"/>
            <a:ext cx="5832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предупреждает о скором начале спектакля.</a:t>
            </a:r>
          </a:p>
        </p:txBody>
      </p:sp>
      <p:sp>
        <p:nvSpPr>
          <p:cNvPr id="22547" name="WordArt 19"/>
          <p:cNvSpPr>
            <a:spLocks noChangeArrowheads="1" noChangeShapeType="1" noTextEdit="1"/>
          </p:cNvSpPr>
          <p:nvPr/>
        </p:nvSpPr>
        <p:spPr bwMode="auto">
          <a:xfrm>
            <a:off x="755650" y="1268413"/>
            <a:ext cx="79216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/>
      <p:bldP spid="22542" grpId="0"/>
      <p:bldP spid="22543" grpId="0"/>
      <p:bldP spid="22545" grpId="0"/>
      <p:bldP spid="225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539750" y="260350"/>
          <a:ext cx="2808288" cy="2808288"/>
        </p:xfrm>
        <a:graphic>
          <a:graphicData uri="http://schemas.openxmlformats.org/presentationml/2006/ole">
            <p:oleObj spid="_x0000_s4098" name="Точечный рисунок" r:id="rId3" imgW="771201" imgH="771201" progId="PBrush">
              <p:embed/>
            </p:oleObj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5148263" y="2708275"/>
          <a:ext cx="3498850" cy="3216275"/>
        </p:xfrm>
        <a:graphic>
          <a:graphicData uri="http://schemas.openxmlformats.org/presentationml/2006/ole">
            <p:oleObj spid="_x0000_s4099" name="Точечный рисунок" r:id="rId4" imgW="1669611" imgH="1534791" progId="PBrush">
              <p:embed/>
            </p:oleObj>
          </a:graphicData>
        </a:graphic>
      </p:graphicFrame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4067175" y="908050"/>
            <a:ext cx="4392613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Правила поведения</a:t>
            </a:r>
          </a:p>
          <a:p>
            <a:pPr algn="ctr"/>
            <a:r>
              <a:rPr lang="ru-RU" sz="3600" kern="10">
                <a:ln w="317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театре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11188" y="836613"/>
            <a:ext cx="763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1. Приходите в нарядной одежде.</a:t>
            </a:r>
            <a:r>
              <a:rPr lang="ru-RU"/>
              <a:t>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11188" y="1557338"/>
            <a:ext cx="8064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2. Приезжайте в театр минут за 20-30. Этого времени вполне достаточно, чтобы успеть не спеша раздеться, поправить прическу, купить программку и занять свои места. 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11188" y="2781300"/>
            <a:ext cx="7921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3. Как правильно пройти к своим креслам? Для начала найдите ряд, указанный в билете. Чтобы пройти к своим местам,  придется побеспокоить уже сидящих. Повернитесь к ним лицом, а спиной к сцене.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84213" y="4292600"/>
            <a:ext cx="75612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4. Если в зале вы увидели знакомых, не стоит махать руками, кричать или громко переговариваться через несколько рядов.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  <p:bldP spid="235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82804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/>
            </a:r>
            <a:br>
              <a:rPr lang="ru-RU"/>
            </a:br>
            <a:r>
              <a:rPr lang="ru-RU" sz="2000" b="1"/>
              <a:t>5. Не рекомендуется приносить в зал шоколад, бутерброды, яблоки. Если вы не успели перекусить – в театре есть буфет. Но не стоит оставаться там до третьего звонка.</a:t>
            </a:r>
            <a:r>
              <a:rPr lang="ru-RU"/>
              <a:t>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68313" y="1773238"/>
            <a:ext cx="81359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6. Соблюдение тишины во время спектакля – главное правило. Нельзя во время спектакля перешептываться, шаркать ногами, стучать пальцами по подлокотнику кресла – вы отвлекаете не только зрителей, но и актеров. 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68313" y="3213100"/>
            <a:ext cx="81359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7. В антракте можно обсудить увиденное, выйти в фойе, найти среди портретов артистов тех, кто принимает участие в спектакле, и кого вы только что видели. 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68313" y="4365625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8. Дождавшись, когда опустится занавес, не стоит бегом бежать в гардероб, чтобы получить свою одежду.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2" grpId="0"/>
      <p:bldP spid="245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театры Санкт-Петербурга</a:t>
            </a:r>
            <a:endParaRPr lang="ru-RU" dirty="0"/>
          </a:p>
        </p:txBody>
      </p:sp>
      <p:pic>
        <p:nvPicPr>
          <p:cNvPr id="49154" name="Picture 2" descr="C:\Users\Артём\Desktop\детский муз теат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628800"/>
            <a:ext cx="619268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юного зрителя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C:\Users\Артём\Desktop\тю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33474" y="2060848"/>
            <a:ext cx="5094710" cy="331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275040" cy="792088"/>
          </a:xfrm>
        </p:spPr>
        <p:txBody>
          <a:bodyPr/>
          <a:lstStyle/>
          <a:p>
            <a:r>
              <a:rPr lang="ru-RU" sz="2800" dirty="0" smtClean="0"/>
              <a:t> 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Интерактивный театр «</a:t>
            </a:r>
            <a:r>
              <a:rPr lang="ru-RU" sz="2800" dirty="0" err="1" smtClean="0"/>
              <a:t>Таврик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Артём\Desktop\интерактивный театр тавр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556792"/>
            <a:ext cx="7592621" cy="4536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Участники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/>
              <a:t>Учащиеся  3 «Г» класса</a:t>
            </a:r>
          </a:p>
          <a:p>
            <a:r>
              <a:rPr lang="ru-RU" dirty="0" smtClean="0"/>
              <a:t>Родители учащихся</a:t>
            </a:r>
          </a:p>
          <a:p>
            <a:r>
              <a:rPr lang="ru-RU" dirty="0" smtClean="0"/>
              <a:t>Классный руководитель Логинова И.Л.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сказки на Неве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Артём\Desktop\театр на неве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музыкальный театр    «Карамболь»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Артём\Desktop\карамболь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 l="64" r="6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«Аквариум»</a:t>
            </a:r>
            <a:endParaRPr lang="ru-RU" dirty="0"/>
          </a:p>
        </p:txBody>
      </p:sp>
      <p:pic>
        <p:nvPicPr>
          <p:cNvPr id="10" name="Содержимое 9" descr="Аквариум, детский театр, театральная студия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1412776"/>
            <a:ext cx="3816424" cy="467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любимые спектакли:</a:t>
            </a:r>
            <a:br>
              <a:rPr lang="ru-RU" dirty="0" smtClean="0"/>
            </a:br>
            <a:r>
              <a:rPr lang="ru-RU" dirty="0" smtClean="0"/>
              <a:t>«Золотой цыпленок»</a:t>
            </a:r>
            <a:endParaRPr lang="ru-RU" dirty="0"/>
          </a:p>
        </p:txBody>
      </p:sp>
      <p:pic>
        <p:nvPicPr>
          <p:cNvPr id="40962" name="Picture 2" descr="C:\Users\Артём\Desktop\x_4fa91fc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2060848"/>
            <a:ext cx="6332934" cy="4204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«Про Ивана </a:t>
            </a:r>
            <a:r>
              <a:rPr lang="ru-RU" dirty="0" err="1" smtClean="0"/>
              <a:t>дурака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1986" name="Picture 2" descr="C:\Users\Артём\Desktop\x_5a2294e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68321" y="1600200"/>
            <a:ext cx="6807358" cy="453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Дюймовочка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3010" name="Picture 2" descr="C:\Users\Артём\Desktop\x_92c8f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5450" y="1955800"/>
            <a:ext cx="5753100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«Принцесса на горошине»</a:t>
            </a:r>
            <a:endParaRPr lang="ru-RU" dirty="0"/>
          </a:p>
        </p:txBody>
      </p:sp>
      <p:pic>
        <p:nvPicPr>
          <p:cNvPr id="44034" name="Picture 2" descr="C:\Users\Артём\Desktop\x_5236239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5450" y="1708150"/>
            <a:ext cx="5753100" cy="43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с нетерпением ждем спектакля</a:t>
            </a:r>
            <a:endParaRPr lang="ru-RU" dirty="0"/>
          </a:p>
        </p:txBody>
      </p:sp>
      <p:pic>
        <p:nvPicPr>
          <p:cNvPr id="46082" name="Picture 2" descr="C:\Users\Артём\Desktop\Файл 002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484784"/>
            <a:ext cx="4038600" cy="3028950"/>
          </a:xfrm>
          <a:prstGeom prst="rect">
            <a:avLst/>
          </a:prstGeom>
          <a:noFill/>
        </p:spPr>
      </p:pic>
      <p:pic>
        <p:nvPicPr>
          <p:cNvPr id="46083" name="Picture 3" descr="C:\Users\Артём\Desktop\Файл 002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335699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у нас свой классный театр</a:t>
            </a:r>
            <a:endParaRPr lang="ru-RU" dirty="0"/>
          </a:p>
        </p:txBody>
      </p:sp>
      <p:pic>
        <p:nvPicPr>
          <p:cNvPr id="47106" name="Picture 2" descr="C:\Users\Артём\Desktop\Файл 000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772816"/>
            <a:ext cx="4038600" cy="3028950"/>
          </a:xfrm>
          <a:prstGeom prst="rect">
            <a:avLst/>
          </a:prstGeom>
          <a:noFill/>
        </p:spPr>
      </p:pic>
      <p:pic>
        <p:nvPicPr>
          <p:cNvPr id="47107" name="Picture 3" descr="C:\Users\Артём\Desktop\Файл 000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263691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такие мы артисты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          Инсценировка  сказки Маршака «12 месяцев»</a:t>
            </a:r>
            <a:endParaRPr lang="ru-RU" dirty="0"/>
          </a:p>
        </p:txBody>
      </p:sp>
      <p:pic>
        <p:nvPicPr>
          <p:cNvPr id="48130" name="Picture 2" descr="C:\Users\Артём\Desktop\Файл 0006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764704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/>
              <a:t>Приобщение учащихся к театру и художественному творчеству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7" y="1844824"/>
            <a:ext cx="7992888" cy="3924151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Идея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/>
              <a:t>Создание спектакля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Бюджет: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/>
              <a:t>Абонементы в театр «Аквариум» 750 </a:t>
            </a:r>
            <a:r>
              <a:rPr lang="ru-RU" dirty="0" err="1" smtClean="0"/>
              <a:t>х</a:t>
            </a:r>
            <a:r>
              <a:rPr lang="ru-RU" dirty="0" smtClean="0"/>
              <a:t> 27</a:t>
            </a:r>
          </a:p>
          <a:p>
            <a:r>
              <a:rPr lang="ru-RU" dirty="0" smtClean="0"/>
              <a:t>Итого : 20250 рублей (помощь оказали родители учащихся)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Краткое описание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Данный проект направлен на создание условий для развития творческой личности ребенка и на вовлечение в социально значимую деятельность</a:t>
            </a:r>
          </a:p>
          <a:p>
            <a:r>
              <a:rPr lang="ru-RU" dirty="0" smtClean="0"/>
              <a:t>Основной идеей проекта является создание спектакля «12 месяцев» и показ его родителям к Новому году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Получение знаний о театре</a:t>
            </a:r>
          </a:p>
          <a:p>
            <a:r>
              <a:rPr lang="ru-RU" dirty="0" smtClean="0"/>
              <a:t>Участие каждого ребенка в создании спектакля</a:t>
            </a:r>
          </a:p>
          <a:p>
            <a:r>
              <a:rPr lang="ru-RU" dirty="0" smtClean="0"/>
              <a:t>Установление прочных связей между детьми и их родителями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195736" y="260648"/>
          <a:ext cx="5111750" cy="6473825"/>
        </p:xfrm>
        <a:graphic>
          <a:graphicData uri="http://schemas.openxmlformats.org/presentationml/2006/ole">
            <p:oleObj spid="_x0000_s2050" name="Точечный рисунок" r:id="rId3" imgW="1749117" imgH="228975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1547813" y="549275"/>
            <a:ext cx="662463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Что такое театр?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95288" y="1628775"/>
            <a:ext cx="84248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hlinkClick r:id="rId2"/>
              </a:rPr>
              <a:t>ТЕАТР</a:t>
            </a:r>
            <a:r>
              <a:rPr lang="ru-RU" sz="2400" b="1"/>
              <a:t>  (от греч. theatron — места для зрелища, зрелище), основной род зрелищного искусства. Происхождение термина связано с древнегреческим </a:t>
            </a:r>
            <a:r>
              <a:rPr lang="ru-RU" sz="2400" b="1">
                <a:hlinkClick r:id="rId3"/>
              </a:rPr>
              <a:t> театром</a:t>
            </a:r>
            <a:r>
              <a:rPr lang="ru-RU" sz="2400" b="1"/>
              <a:t>, где именно так назывались места в зрительном зале. 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9750" y="3789363"/>
            <a:ext cx="828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Понятие театра подразделяется на виды театрального искусства: драматический театр, оперный, балетный, театр пантомимы и 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</p:bld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261</TotalTime>
  <Words>429</Words>
  <Application>Microsoft Office PowerPoint</Application>
  <PresentationFormat>Экран (4:3)</PresentationFormat>
  <Paragraphs>62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Занавес</vt:lpstr>
      <vt:lpstr>Точечный рисунок</vt:lpstr>
      <vt:lpstr>Наш проект</vt:lpstr>
      <vt:lpstr>Участники проекта: </vt:lpstr>
      <vt:lpstr>Цель проекта:</vt:lpstr>
      <vt:lpstr>Идея проекта:</vt:lpstr>
      <vt:lpstr>Бюджет:</vt:lpstr>
      <vt:lpstr>Краткое описание проекта.</vt:lpstr>
      <vt:lpstr>Ожидаемые результаты проекта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Детские театры Санкт-Петербурга</vt:lpstr>
      <vt:lpstr>Театр юного зрителя </vt:lpstr>
      <vt:lpstr>      Интерактивный театр «Таврик»</vt:lpstr>
      <vt:lpstr>Театр сказки на Неве</vt:lpstr>
      <vt:lpstr>Детский музыкальный театр    «Карамболь»</vt:lpstr>
      <vt:lpstr>Театр «Аквариум»</vt:lpstr>
      <vt:lpstr>Наши любимые спектакли: «Золотой цыпленок»</vt:lpstr>
      <vt:lpstr>«Про Ивана дурака»</vt:lpstr>
      <vt:lpstr>«Дюймовочка»</vt:lpstr>
      <vt:lpstr>«Принцесса на горошине»</vt:lpstr>
      <vt:lpstr>Мы с нетерпением ждем спектакля</vt:lpstr>
      <vt:lpstr>А у нас свой классный театр</vt:lpstr>
      <vt:lpstr>Вот такие мы артисты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проект</dc:title>
  <dc:creator>Артём</dc:creator>
  <cp:lastModifiedBy>Артём</cp:lastModifiedBy>
  <cp:revision>28</cp:revision>
  <dcterms:created xsi:type="dcterms:W3CDTF">2012-02-26T11:15:48Z</dcterms:created>
  <dcterms:modified xsi:type="dcterms:W3CDTF">2012-03-12T16:41:13Z</dcterms:modified>
</cp:coreProperties>
</file>