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92BFF-19BA-43B7-A872-9C3C90DD4B31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42289-6542-4E73-8870-600755E000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 descr="1299083194_1-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96535" cy="7029400"/>
          </a:xfrm>
          <a:prstGeom prst="rect">
            <a:avLst/>
          </a:prstGeom>
        </p:spPr>
      </p:pic>
      <p:pic>
        <p:nvPicPr>
          <p:cNvPr id="9" name="Рисунок 8" descr="день мамы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143000"/>
            <a:ext cx="4098032" cy="5715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5576" y="188640"/>
            <a:ext cx="7863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FFFF00"/>
                </a:solidFill>
                <a:latin typeface="Monotype Corsiva" pitchFamily="66" charset="0"/>
              </a:rPr>
              <a:t>Самой любимой на свете!</a:t>
            </a:r>
            <a:endParaRPr lang="ru-RU" sz="48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11" name="Picture 4" descr="D:\РАЗНОЕ\все для презентаций\природа\roza1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060848"/>
            <a:ext cx="4032448" cy="407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e337643ddd0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8" name="Прямоугольник 7"/>
          <p:cNvSpPr/>
          <p:nvPr/>
        </p:nvSpPr>
        <p:spPr>
          <a:xfrm>
            <a:off x="179512" y="404664"/>
            <a:ext cx="8784976" cy="5904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solidFill>
                  <a:srgbClr val="FF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РУССКИЕ   ПОСЛОВИЦЫ  И  ПОГОВОРКИ  О  МАМЕ :</a:t>
            </a:r>
            <a:r>
              <a:rPr lang="ru-RU" sz="28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Куда мать, туда и дитя.</a:t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Сердце матери отходчиво. </a:t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Материнская молитва со дна моря достанет. </a:t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Птица радуется весне, а младенец матери.</a:t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Мать кормит детей, как земля людей. </a:t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Нет лучше дружка, как родная матушка.</a:t>
            </a:r>
            <a:endParaRPr lang="ru-RU" sz="2800" dirty="0" smtClean="0">
              <a:solidFill>
                <a:schemeClr val="bg1">
                  <a:lumMod val="95000"/>
                </a:schemeClr>
              </a:solidFill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e337643ddd0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187624" y="1628800"/>
            <a:ext cx="6840760" cy="59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556792"/>
            <a:ext cx="4536504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Какими бы взрослыми, сильными, умными, красивыми мы ни стали, </a:t>
            </a:r>
          </a:p>
          <a:p>
            <a:pPr algn="ctr">
              <a:lnSpc>
                <a:spcPct val="80000"/>
              </a:lnSpc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как бы далеко жизнь ни увела нас от родительского крова, мама всегда остается для нас мамой, а мы - ее детьми.</a:t>
            </a:r>
            <a:endParaRPr lang="ru-RU" sz="36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Picture 7" descr="M:\домашний компьютер\скинуть\Мои рисунки\6ae0d8a74f9f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5" y="260648"/>
            <a:ext cx="5021734" cy="111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27584" y="5589240"/>
            <a:ext cx="745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  <a:latin typeface="Monotype Corsiva" pitchFamily="66" charset="0"/>
              </a:rPr>
              <a:t>Берегите своих мам!!!</a:t>
            </a:r>
            <a:endParaRPr lang="ru-RU" sz="4400" b="1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556792"/>
            <a:ext cx="295232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99083194_1-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Picture 5" descr="C:\Documents and Settings\Комп.2084E386F6C8444\Мои документы\Мои рисунки\88380eefd0c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48680"/>
            <a:ext cx="8964487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54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7</cp:revision>
  <dcterms:created xsi:type="dcterms:W3CDTF">2012-11-22T13:40:35Z</dcterms:created>
  <dcterms:modified xsi:type="dcterms:W3CDTF">2013-01-31T06:43:29Z</dcterms:modified>
</cp:coreProperties>
</file>