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626" autoAdjust="0"/>
  </p:normalViewPr>
  <p:slideViewPr>
    <p:cSldViewPr>
      <p:cViewPr varScale="1">
        <p:scale>
          <a:sx n="71" d="100"/>
          <a:sy n="71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C8808-1D09-441B-A149-852DC9FD8BA8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A2B09-00AE-41E4-80A0-707AD6E9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33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этом художественно-литературная часть праздника заканчивается . На перемене участники  команд   переодеваются в спортивную форму и отправляются в спортивный зал, где  для них  организаторы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проводят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спортивно-игровую  программу из  7 этапов -  «А ну-ка, мальчики!»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9DB5-4387-415D-A3C3-A603BB843AF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559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9DB5-4387-415D-A3C3-A603BB843AF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13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9DB5-4387-415D-A3C3-A603BB843AF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579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9DB5-4387-415D-A3C3-A603BB843AF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022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9DB5-4387-415D-A3C3-A603BB843AF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478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9DB5-4387-415D-A3C3-A603BB843AF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28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9DB5-4387-415D-A3C3-A603BB843AF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05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9DB5-4387-415D-A3C3-A603BB843AF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7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54C-A38D-49AD-AC65-59EE7F86D050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58D4-2E55-4D60-AED5-A97EC2B3E5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54C-A38D-49AD-AC65-59EE7F86D050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58D4-2E55-4D60-AED5-A97EC2B3E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54C-A38D-49AD-AC65-59EE7F86D050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58D4-2E55-4D60-AED5-A97EC2B3E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54C-A38D-49AD-AC65-59EE7F86D050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58D4-2E55-4D60-AED5-A97EC2B3E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54C-A38D-49AD-AC65-59EE7F86D050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1458D4-2E55-4D60-AED5-A97EC2B3E5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54C-A38D-49AD-AC65-59EE7F86D050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58D4-2E55-4D60-AED5-A97EC2B3E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54C-A38D-49AD-AC65-59EE7F86D050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58D4-2E55-4D60-AED5-A97EC2B3E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54C-A38D-49AD-AC65-59EE7F86D050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58D4-2E55-4D60-AED5-A97EC2B3E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54C-A38D-49AD-AC65-59EE7F86D050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58D4-2E55-4D60-AED5-A97EC2B3E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54C-A38D-49AD-AC65-59EE7F86D050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58D4-2E55-4D60-AED5-A97EC2B3E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54C-A38D-49AD-AC65-59EE7F86D050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58D4-2E55-4D60-AED5-A97EC2B3E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EC454C-A38D-49AD-AC65-59EE7F86D050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1458D4-2E55-4D60-AED5-A97EC2B3E54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propagandahistory.ru/182/" TargetMode="External"/><Relationship Id="rId3" Type="http://schemas.openxmlformats.org/officeDocument/2006/relationships/hyperlink" Target="http://gallerix.ru/album/Russian-painters/" TargetMode="External"/><Relationship Id="rId7" Type="http://schemas.openxmlformats.org/officeDocument/2006/relationships/hyperlink" Target="http://www.historyru.com/doc/nh/ushakov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veinternet.ru/users/3596969/post184120554/" TargetMode="External"/><Relationship Id="rId5" Type="http://schemas.openxmlformats.org/officeDocument/2006/relationships/hyperlink" Target="http://www.1812db.simvolika.org/" TargetMode="External"/><Relationship Id="rId4" Type="http://schemas.openxmlformats.org/officeDocument/2006/relationships/hyperlink" Target="http://knsuvorov.ru/inye_sverstniki_suvorova_v_to__p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-fotki.yandex.ru/get/5903/natali73123.1aa/0_49ed8_4b14119e_X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2"/>
          <a:stretch/>
        </p:blipFill>
        <p:spPr bwMode="auto">
          <a:xfrm>
            <a:off x="611560" y="2387787"/>
            <a:ext cx="7620000" cy="389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1604" y="1113415"/>
            <a:ext cx="5960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СПОРТИВНО  -  ИГРОВАЯ ПРОГРАММА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9467" y="1556790"/>
            <a:ext cx="7765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 А ну-ка, мальчики!»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-fotki.yandex.ru/get/4404/natali73123.1aa/0_49edf_2824ff26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9"/>
            <a:ext cx="4947232" cy="284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476672"/>
            <a:ext cx="28740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</a:p>
          <a:p>
            <a:pPr algn="ctr"/>
            <a:r>
              <a:rPr lang="ru-RU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</a:t>
            </a:r>
            <a:r>
              <a:rPr lang="ru-RU" dirty="0" smtClean="0"/>
              <a:t>: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10471" y="3573016"/>
            <a:ext cx="84608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1043608" y="3910734"/>
            <a:ext cx="6840760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51353" y="4047199"/>
            <a:ext cx="65790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C00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FFCC00"/>
                </a:solidFill>
                <a:hlinkClick r:id="rId3"/>
              </a:rPr>
              <a:t>gallerix.ru/album/Russian-painters/</a:t>
            </a:r>
            <a:endParaRPr lang="ru-RU" dirty="0" smtClean="0">
              <a:solidFill>
                <a:srgbClr val="FFCC00"/>
              </a:solidFill>
            </a:endParaRPr>
          </a:p>
          <a:p>
            <a:r>
              <a:rPr lang="en-US" dirty="0">
                <a:solidFill>
                  <a:srgbClr val="FFCC00"/>
                </a:solidFill>
                <a:hlinkClick r:id="rId4"/>
              </a:rPr>
              <a:t>http://knsuvorov.ru/inye_sverstniki_suvorova_v_to__</a:t>
            </a:r>
            <a:r>
              <a:rPr lang="en-US" dirty="0" smtClean="0">
                <a:solidFill>
                  <a:srgbClr val="FFCC00"/>
                </a:solidFill>
                <a:hlinkClick r:id="rId4"/>
              </a:rPr>
              <a:t>p.html</a:t>
            </a:r>
            <a:endParaRPr lang="ru-RU" dirty="0" smtClean="0">
              <a:solidFill>
                <a:srgbClr val="FFCC00"/>
              </a:solidFill>
            </a:endParaRPr>
          </a:p>
          <a:p>
            <a:r>
              <a:rPr lang="en-US" dirty="0">
                <a:solidFill>
                  <a:srgbClr val="FFCC00"/>
                </a:solidFill>
                <a:hlinkClick r:id="rId5"/>
              </a:rPr>
              <a:t>http://www.1812db.simvolika.org</a:t>
            </a:r>
            <a:r>
              <a:rPr lang="en-US" dirty="0" smtClean="0">
                <a:solidFill>
                  <a:srgbClr val="FFCC00"/>
                </a:solidFill>
                <a:hlinkClick r:id="rId5"/>
              </a:rPr>
              <a:t>/</a:t>
            </a:r>
            <a:endParaRPr lang="ru-RU" dirty="0" smtClean="0">
              <a:solidFill>
                <a:srgbClr val="FFCC00"/>
              </a:solidFill>
            </a:endParaRPr>
          </a:p>
          <a:p>
            <a:r>
              <a:rPr lang="en-US" dirty="0">
                <a:solidFill>
                  <a:srgbClr val="FFCC00"/>
                </a:solidFill>
                <a:hlinkClick r:id="rId6"/>
              </a:rPr>
              <a:t>http://www.liveinternet.ru/users/3596969/post184120554</a:t>
            </a:r>
            <a:r>
              <a:rPr lang="en-US" dirty="0" smtClean="0">
                <a:solidFill>
                  <a:srgbClr val="FFCC00"/>
                </a:solidFill>
                <a:hlinkClick r:id="rId6"/>
              </a:rPr>
              <a:t>/</a:t>
            </a:r>
            <a:endParaRPr lang="ru-RU" dirty="0" smtClean="0">
              <a:solidFill>
                <a:srgbClr val="FFCC00"/>
              </a:solidFill>
            </a:endParaRPr>
          </a:p>
          <a:p>
            <a:r>
              <a:rPr lang="en-US" dirty="0">
                <a:solidFill>
                  <a:srgbClr val="FFCC00"/>
                </a:solidFill>
                <a:hlinkClick r:id="rId7"/>
              </a:rPr>
              <a:t>http://</a:t>
            </a:r>
            <a:r>
              <a:rPr lang="en-US" dirty="0" smtClean="0">
                <a:solidFill>
                  <a:srgbClr val="FFCC00"/>
                </a:solidFill>
                <a:hlinkClick r:id="rId7"/>
              </a:rPr>
              <a:t>www.historyru.com/doc/nh/ushakov/</a:t>
            </a:r>
            <a:endParaRPr lang="ru-RU" dirty="0" smtClean="0">
              <a:solidFill>
                <a:srgbClr val="FFCC00"/>
              </a:solidFill>
            </a:endParaRPr>
          </a:p>
          <a:p>
            <a:r>
              <a:rPr lang="en-US" dirty="0">
                <a:solidFill>
                  <a:srgbClr val="FFCC00"/>
                </a:solidFill>
                <a:hlinkClick r:id="rId8"/>
              </a:rPr>
              <a:t>http://propagandahistory.ru/182</a:t>
            </a:r>
            <a:r>
              <a:rPr lang="en-US" dirty="0" smtClean="0">
                <a:solidFill>
                  <a:srgbClr val="FFCC00"/>
                </a:solidFill>
                <a:hlinkClick r:id="rId8"/>
              </a:rPr>
              <a:t>/</a:t>
            </a:r>
            <a:endParaRPr lang="ru-RU" dirty="0" smtClean="0">
              <a:solidFill>
                <a:srgbClr val="FFCC00"/>
              </a:solidFill>
            </a:endParaRPr>
          </a:p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Plakaty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Vtoroy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mirovoy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Sovetskiy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-Soyuz--1943--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CHast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-I/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3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-fotki.yandex.ru/get/5904/natali73123.1aa/0_49ede_dcf50d1f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756"/>
            <a:ext cx="557043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853030"/>
            <a:ext cx="25376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«ОТРЯД </a:t>
            </a:r>
          </a:p>
          <a:p>
            <a:r>
              <a:rPr lang="ru-RU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РАЗВЕДКИ»</a:t>
            </a:r>
            <a:endParaRPr lang="ru-RU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939" y="3356992"/>
            <a:ext cx="74143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Соревнование на скорость между командами.</a:t>
            </a:r>
          </a:p>
          <a:p>
            <a:r>
              <a:rPr lang="ru-RU" sz="2400" dirty="0" smtClean="0"/>
              <a:t>Каждая команда по сигналу ведущего стартует</a:t>
            </a:r>
          </a:p>
          <a:p>
            <a:r>
              <a:rPr lang="ru-RU" sz="2400" dirty="0" smtClean="0"/>
              <a:t>по заданному маршруту последовательно </a:t>
            </a:r>
          </a:p>
          <a:p>
            <a:r>
              <a:rPr lang="ru-RU" sz="2400" dirty="0" smtClean="0"/>
              <a:t>по одному участнику, по пути аккуратно огибая </a:t>
            </a:r>
          </a:p>
          <a:p>
            <a:r>
              <a:rPr lang="ru-RU" sz="2400" dirty="0" smtClean="0"/>
              <a:t>препятствия в обе стороны пути. Выигрывает команда,</a:t>
            </a:r>
          </a:p>
          <a:p>
            <a:r>
              <a:rPr lang="ru-RU" sz="2400" dirty="0" smtClean="0"/>
              <a:t>без ошибок первой закончившая задание.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536" y="6021288"/>
            <a:ext cx="84608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http://img-fotki.yandex.ru/get/3507/lyram.12/0_cc23_9b0e70e3_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3979"/>
            <a:ext cx="1952554" cy="2055320"/>
          </a:xfrm>
          <a:prstGeom prst="rect">
            <a:avLst/>
          </a:prstGeom>
          <a:noFill/>
          <a:ln w="76200">
            <a:solidFill>
              <a:srgbClr val="CC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6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904/natali73123.1aa/0_49ede_dcf50d1f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756"/>
            <a:ext cx="557043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4273" y="980727"/>
            <a:ext cx="3220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ДОНЕСЕНИЕ</a:t>
            </a:r>
            <a:r>
              <a:rPr lang="ru-RU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oman-cafe.ru/wp-content/uploads/2011/01/kartinki-s-23-fevralja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7" t="30655" r="13551"/>
          <a:stretch/>
        </p:blipFill>
        <p:spPr bwMode="auto">
          <a:xfrm>
            <a:off x="6516216" y="404664"/>
            <a:ext cx="2087597" cy="2026723"/>
          </a:xfrm>
          <a:prstGeom prst="rect">
            <a:avLst/>
          </a:prstGeom>
          <a:noFill/>
          <a:ln w="76200">
            <a:solidFill>
              <a:srgbClr val="CC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4492" y="3165889"/>
            <a:ext cx="63634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Соревнование между командами. </a:t>
            </a:r>
          </a:p>
          <a:p>
            <a:r>
              <a:rPr lang="ru-RU" sz="2400" dirty="0" smtClean="0"/>
              <a:t>Цель перебраться через болото </a:t>
            </a:r>
          </a:p>
          <a:p>
            <a:r>
              <a:rPr lang="ru-RU" sz="2400" dirty="0" smtClean="0"/>
              <a:t>по «моховым кочкам», перепрыгивая </a:t>
            </a:r>
          </a:p>
          <a:p>
            <a:r>
              <a:rPr lang="ru-RU" sz="2400" dirty="0" smtClean="0"/>
              <a:t>обеими ногами с кочки на кочку,</a:t>
            </a:r>
          </a:p>
          <a:p>
            <a:r>
              <a:rPr lang="ru-RU" sz="2400" dirty="0" smtClean="0"/>
              <a:t>доставить «секретный пакет» в штаб </a:t>
            </a:r>
          </a:p>
          <a:p>
            <a:r>
              <a:rPr lang="ru-RU" sz="2400" dirty="0" smtClean="0"/>
              <a:t>и также вернуться назад. Выигрывает команда </a:t>
            </a:r>
          </a:p>
          <a:p>
            <a:r>
              <a:rPr lang="ru-RU" sz="2400" dirty="0" smtClean="0"/>
              <a:t>раньше выполнившая задание.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536" y="6021288"/>
            <a:ext cx="84608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9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904/natali73123.1aa/0_49ede_dcf50d1f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756"/>
            <a:ext cx="557043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1100144"/>
            <a:ext cx="3071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«СНАЙПЕРЫ»</a:t>
            </a:r>
            <a:endParaRPr lang="ru-RU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http://www.vinylabuse.com/wp-content/uploads/gassed_playge_l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32" y="327364"/>
            <a:ext cx="1753396" cy="2130334"/>
          </a:xfrm>
          <a:prstGeom prst="rect">
            <a:avLst/>
          </a:prstGeom>
          <a:noFill/>
          <a:ln w="76200">
            <a:solidFill>
              <a:srgbClr val="CC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3356992"/>
            <a:ext cx="68523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Представители команд  соревнуются на меткость.</a:t>
            </a:r>
          </a:p>
          <a:p>
            <a:r>
              <a:rPr lang="ru-RU" sz="2400" dirty="0" smtClean="0"/>
              <a:t>Необходимо  попасть теннисными мячиками </a:t>
            </a:r>
          </a:p>
          <a:p>
            <a:r>
              <a:rPr lang="ru-RU" sz="2400" dirty="0" smtClean="0"/>
              <a:t>в мусорную корзину с определённого расстояния. </a:t>
            </a:r>
          </a:p>
          <a:p>
            <a:r>
              <a:rPr lang="ru-RU" sz="2400" dirty="0" smtClean="0"/>
              <a:t>Каждому участнику даётся 10 снарядов.</a:t>
            </a:r>
          </a:p>
          <a:p>
            <a:r>
              <a:rPr lang="ru-RU" sz="2400" dirty="0" smtClean="0"/>
              <a:t>Победителем признаётся команда, </a:t>
            </a:r>
          </a:p>
          <a:p>
            <a:r>
              <a:rPr lang="ru-RU" sz="2400" dirty="0" smtClean="0"/>
              <a:t>забросившая в цель большее количество снарядов.</a:t>
            </a:r>
            <a:endParaRPr lang="ru-RU" sz="2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536" y="6021288"/>
            <a:ext cx="84608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7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904/natali73123.1aa/0_49ede_dcf50d1f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756"/>
            <a:ext cx="557043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smileys.smileycentral.com/cat/36/36_18_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92696"/>
            <a:ext cx="1584176" cy="1584176"/>
          </a:xfrm>
          <a:prstGeom prst="rect">
            <a:avLst/>
          </a:prstGeom>
          <a:noFill/>
          <a:ln w="76200">
            <a:solidFill>
              <a:srgbClr val="CC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8972" y="980728"/>
            <a:ext cx="353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«РУКОПАШНАЯ»</a:t>
            </a:r>
            <a:endParaRPr lang="ru-RU" sz="32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161084"/>
            <a:ext cx="877535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Аналог армреслинга. </a:t>
            </a:r>
          </a:p>
          <a:p>
            <a:r>
              <a:rPr lang="ru-RU" sz="2400" dirty="0" smtClean="0"/>
              <a:t>Командам необходимо выделить четверых  самых сильных</a:t>
            </a:r>
          </a:p>
          <a:p>
            <a:r>
              <a:rPr lang="ru-RU" sz="2400" dirty="0" smtClean="0"/>
              <a:t>участников, которые попарно соревнуются в мышечной силе. </a:t>
            </a:r>
          </a:p>
          <a:p>
            <a:r>
              <a:rPr lang="ru-RU" sz="2400" dirty="0" smtClean="0"/>
              <a:t>Затем победившие перераспределяются в новые пары </a:t>
            </a:r>
          </a:p>
          <a:p>
            <a:r>
              <a:rPr lang="ru-RU" sz="2400" dirty="0" smtClean="0"/>
              <a:t>для второго тура. Затем также происходит отбор самого сильного</a:t>
            </a:r>
          </a:p>
          <a:p>
            <a:r>
              <a:rPr lang="ru-RU" sz="2400" dirty="0" smtClean="0"/>
              <a:t>в последнем туре, где сражается всего одна пара</a:t>
            </a:r>
          </a:p>
          <a:p>
            <a:r>
              <a:rPr lang="ru-RU" sz="2400" dirty="0" smtClean="0"/>
              <a:t>за звание абсолютного чемпиона.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536" y="6021288"/>
            <a:ext cx="84608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6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904/natali73123.1aa/0_49ede_dcf50d1f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0" y="208756"/>
            <a:ext cx="557043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1678" y="860624"/>
            <a:ext cx="37641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«ОТВЕТСТВЕННЫЙ</a:t>
            </a:r>
          </a:p>
          <a:p>
            <a:pPr algn="r"/>
            <a:r>
              <a:rPr lang="ru-RU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ГРУЗ»</a:t>
            </a:r>
            <a:endParaRPr lang="ru-RU" sz="2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://gelidel.ru/xml_my_shop_new/img/4117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553691" cy="1915268"/>
          </a:xfrm>
          <a:prstGeom prst="rect">
            <a:avLst/>
          </a:prstGeom>
          <a:noFill/>
          <a:ln w="76200">
            <a:solidFill>
              <a:srgbClr val="CC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356992"/>
            <a:ext cx="82232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Это забавный командный конкурс – эстафета.</a:t>
            </a:r>
          </a:p>
          <a:p>
            <a:r>
              <a:rPr lang="ru-RU" sz="2400" dirty="0" smtClean="0"/>
              <a:t>Необходимо каждому участнику команды быстро пробежать 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о маршруту, зажав между ног воздушный шар, </a:t>
            </a:r>
          </a:p>
          <a:p>
            <a:r>
              <a:rPr lang="ru-RU" sz="2400" dirty="0" smtClean="0"/>
              <a:t>так чтобы тот не лопнул, и вернуться назад, </a:t>
            </a:r>
          </a:p>
          <a:p>
            <a:r>
              <a:rPr lang="ru-RU" sz="2400" dirty="0" smtClean="0"/>
              <a:t>передав шарик следующему участнику.</a:t>
            </a:r>
          </a:p>
          <a:p>
            <a:r>
              <a:rPr lang="ru-RU" sz="2400" dirty="0" smtClean="0"/>
              <a:t>Побеждает команда, первой завершившая соревнование.</a:t>
            </a:r>
            <a:endParaRPr lang="ru-RU" sz="2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536" y="6021288"/>
            <a:ext cx="84608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77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745" y="2996952"/>
            <a:ext cx="834029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Конкурс – эстафета.</a:t>
            </a:r>
          </a:p>
          <a:p>
            <a:r>
              <a:rPr lang="ru-RU" sz="2400" dirty="0" smtClean="0"/>
              <a:t>Команды разбиваются на пары и по сигналу ведущего</a:t>
            </a:r>
          </a:p>
          <a:p>
            <a:r>
              <a:rPr lang="ru-RU" sz="2400" dirty="0" smtClean="0"/>
              <a:t>проходят маршрут попарно  следующим образом:</a:t>
            </a:r>
          </a:p>
          <a:p>
            <a:r>
              <a:rPr lang="ru-RU" sz="2400" dirty="0"/>
              <a:t>о</a:t>
            </a:r>
            <a:r>
              <a:rPr lang="ru-RU" sz="2400" dirty="0" smtClean="0"/>
              <a:t>дин участник передвигается горизонтально, </a:t>
            </a:r>
          </a:p>
          <a:p>
            <a:r>
              <a:rPr lang="ru-RU" sz="2400" dirty="0" smtClean="0"/>
              <a:t>опираясь на ладони рук, его ноги при этом, обхватив за бёдра,</a:t>
            </a:r>
          </a:p>
          <a:p>
            <a:r>
              <a:rPr lang="ru-RU" sz="2400" dirty="0" smtClean="0"/>
              <a:t>поддерживает его напарник. </a:t>
            </a:r>
          </a:p>
          <a:p>
            <a:r>
              <a:rPr lang="ru-RU" sz="2400" dirty="0" smtClean="0"/>
              <a:t>Побеждает команда  быстрее закончившая соревнования.</a:t>
            </a:r>
            <a:endParaRPr lang="ru-RU" sz="2400" dirty="0"/>
          </a:p>
        </p:txBody>
      </p:sp>
      <p:pic>
        <p:nvPicPr>
          <p:cNvPr id="3" name="Picture 2" descr="http://img-fotki.yandex.ru/get/5904/natali73123.1aa/0_49ede_dcf50d1f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" y="208756"/>
            <a:ext cx="557043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0344" y="735081"/>
            <a:ext cx="3131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«ВОЕННЫЙ </a:t>
            </a:r>
            <a:br>
              <a:rPr lang="ru-RU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МОТОПРОБЕГ»</a:t>
            </a:r>
            <a:endParaRPr lang="ru-RU" sz="32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5536" y="6021288"/>
            <a:ext cx="84608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http://gameplanet33.ru/images/catalog/catalog/13255_image_big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10093" r="3433" b="16533"/>
          <a:stretch/>
        </p:blipFill>
        <p:spPr bwMode="auto">
          <a:xfrm>
            <a:off x="6019971" y="404663"/>
            <a:ext cx="2556969" cy="2096655"/>
          </a:xfrm>
          <a:prstGeom prst="rect">
            <a:avLst/>
          </a:prstGeom>
          <a:noFill/>
          <a:ln w="76200">
            <a:solidFill>
              <a:srgbClr val="CC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02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904/natali73123.1aa/0_49ede_dcf50d1f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180481"/>
            <a:ext cx="557043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956334"/>
            <a:ext cx="3002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«ШИФРОВКА»</a:t>
            </a:r>
            <a:endParaRPr lang="ru-RU" sz="32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://www.mamusik.ru/upload/userimages/wprtnfzldgecthjrwqptt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13604" r="6791" b="17514"/>
          <a:stretch/>
        </p:blipFill>
        <p:spPr bwMode="auto">
          <a:xfrm>
            <a:off x="6156176" y="713971"/>
            <a:ext cx="2562365" cy="1499564"/>
          </a:xfrm>
          <a:prstGeom prst="rect">
            <a:avLst/>
          </a:prstGeom>
          <a:noFill/>
          <a:ln w="76200">
            <a:solidFill>
              <a:srgbClr val="CC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356992"/>
            <a:ext cx="81382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Конкурс разгадывания ребусов на военную тему.</a:t>
            </a:r>
          </a:p>
          <a:p>
            <a:r>
              <a:rPr lang="ru-RU" sz="2400" dirty="0" smtClean="0"/>
              <a:t>Этот конкурс целесообразно проводить в конце программы. </a:t>
            </a:r>
          </a:p>
          <a:p>
            <a:r>
              <a:rPr lang="ru-RU" sz="2400" dirty="0" smtClean="0"/>
              <a:t>Во время подсчета баллов для заполнения «паузы».</a:t>
            </a:r>
          </a:p>
          <a:p>
            <a:r>
              <a:rPr lang="ru-RU" sz="2400" dirty="0" smtClean="0"/>
              <a:t>Это индивидуальный конкурс, </a:t>
            </a:r>
            <a:r>
              <a:rPr lang="ru-RU" sz="2400" dirty="0"/>
              <a:t>г</a:t>
            </a:r>
            <a:r>
              <a:rPr lang="ru-RU" sz="2400" dirty="0" smtClean="0"/>
              <a:t>де отвечает участник. </a:t>
            </a:r>
          </a:p>
          <a:p>
            <a:r>
              <a:rPr lang="ru-RU" sz="2400" dirty="0" smtClean="0"/>
              <a:t>Первым поднявший руку для ответа на вопрос.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1013" y="5877272"/>
            <a:ext cx="84608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00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314" y="177572"/>
            <a:ext cx="4733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ПОСЛЕДНИЙ ЭТАП  ИГРЫ:</a:t>
            </a:r>
            <a:endParaRPr lang="ru-RU" sz="28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516216" y="439182"/>
            <a:ext cx="2261811" cy="4436813"/>
            <a:chOff x="6516216" y="439182"/>
            <a:chExt cx="2261811" cy="4436813"/>
          </a:xfrm>
        </p:grpSpPr>
        <p:pic>
          <p:nvPicPr>
            <p:cNvPr id="6154" name="Picture 10" descr="http://www.ckp-vmf.ru/news_pro/admin/foto/134984841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39182"/>
              <a:ext cx="2261811" cy="4436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s017.radikal.ru/i443/1201/21/51578528cdc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30"/>
            <a:stretch/>
          </p:blipFill>
          <p:spPr bwMode="auto">
            <a:xfrm>
              <a:off x="6952603" y="3068960"/>
              <a:ext cx="1552938" cy="1701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http://img-fotki.yandex.ru/get/5904/natali73123.1aa/0_49ede_dcf50d1f_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9" y="764704"/>
            <a:ext cx="557043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6689" y="1556792"/>
            <a:ext cx="3227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НАГРАЖДЕНИЕ</a:t>
            </a:r>
            <a:endParaRPr lang="ru-RU" sz="32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724637"/>
            <a:ext cx="4999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Вручение  стилизованных  </a:t>
            </a:r>
          </a:p>
          <a:p>
            <a:r>
              <a:rPr lang="ru-RU" sz="2400" dirty="0" smtClean="0"/>
              <a:t>юмористических орденов </a:t>
            </a:r>
          </a:p>
          <a:p>
            <a:r>
              <a:rPr lang="ru-RU" sz="2400" dirty="0" smtClean="0"/>
              <a:t>и медалей всем участникам   игры  </a:t>
            </a:r>
          </a:p>
          <a:p>
            <a:r>
              <a:rPr lang="ru-RU" sz="2400" dirty="0" smtClean="0"/>
              <a:t>в различных шуточных номинациях.</a:t>
            </a:r>
            <a:endParaRPr lang="ru-RU" sz="2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5536" y="6021288"/>
            <a:ext cx="84608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894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427</Words>
  <Application>Microsoft Office PowerPoint</Application>
  <PresentationFormat>Экран (4:3)</PresentationFormat>
  <Paragraphs>83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1</cp:revision>
  <dcterms:created xsi:type="dcterms:W3CDTF">2013-05-01T18:04:07Z</dcterms:created>
  <dcterms:modified xsi:type="dcterms:W3CDTF">2013-05-01T18:05:50Z</dcterms:modified>
</cp:coreProperties>
</file>