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23D26-5C6D-4201-824D-543585EF7003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A8C4F-4897-42D2-A867-6BFCE489A0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838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Всегда Русь выходила победительницей из самых страшных и кровавых войн благодаря мужеству, смекалке, отваге и боевым умениям простых русских солдат!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D9DB5-4387-415D-A3C3-A603BB843A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073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13D54D2-2AB5-4136-816D-11D0710C6C29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53B546-3864-4F70-8AD9-9ED3B3EA0FE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-15393"/>
            <a:ext cx="9144000" cy="6858000"/>
            <a:chOff x="0" y="-15393"/>
            <a:chExt cx="9144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5393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50908" y="0"/>
              <a:ext cx="844218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Святой Александр Ярославич Невский</a:t>
              </a: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6588224" y="1052736"/>
              <a:ext cx="230425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6515392" y="1062598"/>
              <a:ext cx="2620461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Русский князь,</a:t>
              </a:r>
            </a:p>
            <a:p>
              <a:r>
                <a:rPr lang="ru-RU" b="1" dirty="0" smtClean="0"/>
                <a:t> великий полководец,</a:t>
              </a:r>
            </a:p>
            <a:p>
              <a:r>
                <a:rPr lang="ru-RU" b="1" dirty="0"/>
                <a:t>н</a:t>
              </a:r>
              <a:r>
                <a:rPr lang="ru-RU" b="1" dirty="0" smtClean="0"/>
                <a:t>е проигравший </a:t>
              </a:r>
            </a:p>
            <a:p>
              <a:r>
                <a:rPr lang="ru-RU" b="1" dirty="0" smtClean="0"/>
                <a:t>ни одного сражения </a:t>
              </a:r>
            </a:p>
            <a:p>
              <a:r>
                <a:rPr lang="ru-RU" b="1" dirty="0" smtClean="0"/>
                <a:t>с врагами: литовцами, </a:t>
              </a:r>
            </a:p>
            <a:p>
              <a:r>
                <a:rPr lang="ru-RU" b="1" dirty="0" smtClean="0"/>
                <a:t>немцами, шведами.</a:t>
              </a:r>
            </a:p>
            <a:p>
              <a:r>
                <a:rPr lang="ru-RU" b="1" dirty="0" smtClean="0"/>
                <a:t>За  военные подвиги и </a:t>
              </a:r>
            </a:p>
            <a:p>
              <a:r>
                <a:rPr lang="ru-RU" b="1" dirty="0" smtClean="0"/>
                <a:t>объединение Русских </a:t>
              </a:r>
            </a:p>
            <a:p>
              <a:r>
                <a:rPr lang="ru-RU" b="1" dirty="0" smtClean="0"/>
                <a:t>Земель  в единое </a:t>
              </a:r>
            </a:p>
            <a:p>
              <a:r>
                <a:rPr lang="ru-RU" b="1" dirty="0"/>
                <a:t>г</a:t>
              </a:r>
              <a:r>
                <a:rPr lang="ru-RU" b="1" dirty="0" smtClean="0"/>
                <a:t>осударство  был </a:t>
              </a:r>
            </a:p>
            <a:p>
              <a:r>
                <a:rPr lang="ru-RU" b="1" dirty="0" smtClean="0"/>
                <a:t>причислен к лику </a:t>
              </a:r>
            </a:p>
            <a:p>
              <a:r>
                <a:rPr lang="ru-RU" b="1" dirty="0" smtClean="0"/>
                <a:t>Святых  Русской </a:t>
              </a:r>
            </a:p>
            <a:p>
              <a:r>
                <a:rPr lang="ru-RU" b="1" dirty="0" smtClean="0"/>
                <a:t>Православной </a:t>
              </a:r>
            </a:p>
            <a:p>
              <a:r>
                <a:rPr lang="ru-RU" b="1" dirty="0" smtClean="0"/>
                <a:t>Церковью</a:t>
              </a:r>
              <a:r>
                <a:rPr lang="ru-RU" dirty="0" smtClean="0"/>
                <a:t>.</a:t>
              </a:r>
              <a:endParaRPr lang="ru-RU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54704" y="571854"/>
              <a:ext cx="1928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/>
                <a:t>(1221 – 1263)</a:t>
              </a:r>
              <a:endParaRPr lang="ru-RU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620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-1010" y="-171400"/>
            <a:ext cx="9225891" cy="7029400"/>
            <a:chOff x="-1010" y="-171400"/>
            <a:chExt cx="9225891" cy="70294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512703" y="-171400"/>
              <a:ext cx="2794355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Александр </a:t>
              </a:r>
            </a:p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Васильевич </a:t>
              </a:r>
            </a:p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СУВОРОВ</a:t>
              </a:r>
            </a:p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( 1730 – 1800)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5058145" y="1879570"/>
              <a:ext cx="3888432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860032" y="1881156"/>
              <a:ext cx="4364849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Национальный Герой </a:t>
              </a:r>
              <a:r>
                <a:rPr lang="ru-RU" sz="2000" b="1" dirty="0"/>
                <a:t>Р</a:t>
              </a:r>
              <a:r>
                <a:rPr lang="ru-RU" sz="2000" b="1" dirty="0" smtClean="0"/>
                <a:t>оссии, </a:t>
              </a:r>
            </a:p>
            <a:p>
              <a:r>
                <a:rPr lang="ru-RU" sz="2000" b="1" dirty="0" smtClean="0"/>
                <a:t>великий русский полководец, </a:t>
              </a:r>
            </a:p>
            <a:p>
              <a:r>
                <a:rPr lang="ru-RU" sz="2000" b="1" dirty="0" smtClean="0"/>
                <a:t>не потерпевший ни одного </a:t>
              </a:r>
            </a:p>
            <a:p>
              <a:r>
                <a:rPr lang="ru-RU" sz="2000" b="1" dirty="0" smtClean="0"/>
                <a:t>поражения в более 60 сражениях </a:t>
              </a:r>
            </a:p>
            <a:p>
              <a:r>
                <a:rPr lang="ru-RU" sz="2000" b="1" dirty="0" smtClean="0"/>
                <a:t>Прусской войны, Турецких войнах, </a:t>
              </a:r>
            </a:p>
            <a:p>
              <a:r>
                <a:rPr lang="ru-RU" sz="2000" b="1" dirty="0" smtClean="0"/>
                <a:t>Итальянском и Швейцарском </a:t>
              </a:r>
            </a:p>
            <a:p>
              <a:r>
                <a:rPr lang="ru-RU" sz="2000" b="1" dirty="0" smtClean="0"/>
                <a:t>походе. Один из основоположников </a:t>
              </a:r>
            </a:p>
            <a:p>
              <a:r>
                <a:rPr lang="ru-RU" sz="2000" b="1" dirty="0" smtClean="0"/>
                <a:t>русского военного искусства, </a:t>
              </a:r>
            </a:p>
            <a:p>
              <a:r>
                <a:rPr lang="ru-RU" sz="2000" b="1" dirty="0" smtClean="0"/>
                <a:t>любимец солдат и офицеров,</a:t>
              </a:r>
            </a:p>
            <a:p>
              <a:r>
                <a:rPr lang="ru-RU" sz="2000" b="1" dirty="0" smtClean="0"/>
                <a:t>Кавалер всех Российских орденов </a:t>
              </a:r>
            </a:p>
            <a:p>
              <a:r>
                <a:rPr lang="ru-RU" sz="2000" b="1" dirty="0" smtClean="0"/>
                <a:t>своего времени.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49911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69232" y="317555"/>
              <a:ext cx="3424079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Михаил </a:t>
              </a:r>
              <a:endPara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Илларионович </a:t>
              </a:r>
            </a:p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КУТУЗОВ</a:t>
              </a:r>
            </a:p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(1745 – 1813</a:t>
              </a:r>
              <a:r>
                <a:rPr lang="en-US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1" y="2348880"/>
              <a:ext cx="3640103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31411" y="2636912"/>
              <a:ext cx="4525854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Знаменитый русский генерал – </a:t>
              </a:r>
            </a:p>
            <a:p>
              <a:r>
                <a:rPr lang="ru-RU" sz="2000" b="1" dirty="0" smtClean="0"/>
                <a:t>фельдмаршал, герой Турецких войн, </a:t>
              </a:r>
            </a:p>
            <a:p>
              <a:r>
                <a:rPr lang="ru-RU" sz="2000" b="1" dirty="0" smtClean="0"/>
                <a:t>Главнокомандующий русскими </a:t>
              </a:r>
            </a:p>
            <a:p>
              <a:r>
                <a:rPr lang="ru-RU" sz="2000" b="1" dirty="0" smtClean="0"/>
                <a:t>Войсками во время  </a:t>
              </a:r>
            </a:p>
            <a:p>
              <a:r>
                <a:rPr lang="ru-RU" sz="2000" b="1" dirty="0" smtClean="0"/>
                <a:t>Отечественной войны 1812 года </a:t>
              </a:r>
            </a:p>
            <a:p>
              <a:r>
                <a:rPr lang="ru-RU" sz="2000" b="1" dirty="0" smtClean="0"/>
                <a:t>с Наполеоном.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3239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4649" y="260648"/>
              <a:ext cx="392806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Федор Федорович</a:t>
              </a:r>
            </a:p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Ушаков</a:t>
              </a:r>
            </a:p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(1745 – 1817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14649" y="1916832"/>
              <a:ext cx="3549239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50266" y="2132856"/>
              <a:ext cx="4294830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Выдающийся  русский флотоводец,</a:t>
              </a:r>
            </a:p>
            <a:p>
              <a:r>
                <a:rPr lang="ru-RU" sz="2000" b="1" dirty="0" smtClean="0"/>
                <a:t>адмирал, Командующий </a:t>
              </a:r>
            </a:p>
            <a:p>
              <a:r>
                <a:rPr lang="ru-RU" sz="2000" b="1" dirty="0" smtClean="0"/>
                <a:t>Черноморским флотом, одержал </a:t>
              </a:r>
            </a:p>
            <a:p>
              <a:r>
                <a:rPr lang="ru-RU" sz="2000" b="1" dirty="0" smtClean="0"/>
                <a:t>множество военных побед в </a:t>
              </a:r>
            </a:p>
            <a:p>
              <a:r>
                <a:rPr lang="ru-RU" sz="2000" b="1" dirty="0" smtClean="0"/>
                <a:t>морских сражениях </a:t>
              </a:r>
            </a:p>
            <a:p>
              <a:r>
                <a:rPr lang="ru-RU" sz="2000" b="1" dirty="0" err="1" smtClean="0"/>
                <a:t>Русско</a:t>
              </a:r>
              <a:r>
                <a:rPr lang="ru-RU" sz="2000" b="1" dirty="0" smtClean="0"/>
                <a:t> – Турецких войн.</a:t>
              </a:r>
            </a:p>
            <a:p>
              <a:r>
                <a:rPr lang="ru-RU" sz="2000" b="1" dirty="0" smtClean="0"/>
                <a:t>За заслуги перед Отечеством </a:t>
              </a:r>
            </a:p>
            <a:p>
              <a:r>
                <a:rPr lang="ru-RU" sz="2000" b="1" dirty="0" smtClean="0"/>
                <a:t>причислен к Лику Святых</a:t>
              </a:r>
            </a:p>
            <a:p>
              <a:r>
                <a:rPr lang="ru-RU" sz="2000" b="1" dirty="0" smtClean="0"/>
                <a:t>Русской Православной Церковью.</a:t>
              </a:r>
              <a:endParaRPr lang="ru-RU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362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441921" cy="6858000"/>
            <a:chOff x="0" y="0"/>
            <a:chExt cx="9441921" cy="68580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5220072" y="0"/>
              <a:ext cx="3796232" cy="20313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Георгий </a:t>
              </a:r>
            </a:p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Константинович </a:t>
              </a:r>
            </a:p>
            <a:p>
              <a:pPr algn="ctr"/>
              <a:r>
                <a:rPr lang="ru-RU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Жуков </a:t>
              </a:r>
            </a:p>
            <a:p>
              <a:pPr algn="ctr"/>
              <a:r>
                <a:rPr lang="ru-RU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( 1896 – 1974)</a:t>
              </a:r>
              <a:endPara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5364088" y="2031325"/>
              <a:ext cx="3652216" cy="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4427984" y="2120083"/>
              <a:ext cx="5013937" cy="34778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Выдающийся советский военачальник, </a:t>
              </a:r>
            </a:p>
            <a:p>
              <a:r>
                <a:rPr lang="ru-RU" sz="2000" b="1" dirty="0" smtClean="0"/>
                <a:t>Маршал Советского Союза,</a:t>
              </a:r>
            </a:p>
            <a:p>
              <a:r>
                <a:rPr lang="ru-RU" sz="2000" b="1" dirty="0" smtClean="0"/>
                <a:t>Министр Обороны СССР.</a:t>
              </a:r>
            </a:p>
            <a:p>
              <a:r>
                <a:rPr lang="ru-RU" sz="2000" b="1" dirty="0" smtClean="0"/>
                <a:t>Четырежды Герой Советского Союза,</a:t>
              </a:r>
            </a:p>
            <a:p>
              <a:r>
                <a:rPr lang="ru-RU" sz="2000" b="1" dirty="0" smtClean="0"/>
                <a:t>Кавалер 2-х орденов ПОБЕДЫ и </a:t>
              </a:r>
            </a:p>
            <a:p>
              <a:r>
                <a:rPr lang="ru-RU" sz="2000" b="1" dirty="0"/>
                <a:t>м</a:t>
              </a:r>
              <a:r>
                <a:rPr lang="ru-RU" sz="2000" b="1" dirty="0" smtClean="0"/>
                <a:t>ножества других отечественных и </a:t>
              </a:r>
            </a:p>
            <a:p>
              <a:r>
                <a:rPr lang="ru-RU" sz="2000" b="1" dirty="0"/>
                <a:t>з</a:t>
              </a:r>
              <a:r>
                <a:rPr lang="ru-RU" sz="2000" b="1" dirty="0" smtClean="0"/>
                <a:t>арубежных наград за выдающиеся </a:t>
              </a:r>
            </a:p>
            <a:p>
              <a:r>
                <a:rPr lang="ru-RU" sz="2000" b="1" dirty="0" smtClean="0"/>
                <a:t>заслуги перед Отечеством во время </a:t>
              </a:r>
            </a:p>
            <a:p>
              <a:r>
                <a:rPr lang="ru-RU" sz="2000" b="1" dirty="0" smtClean="0"/>
                <a:t>Великой Отечественной войны</a:t>
              </a:r>
            </a:p>
            <a:p>
              <a:r>
                <a:rPr lang="ru-RU" sz="2000" b="1" dirty="0" smtClean="0"/>
                <a:t>1941 – 1945 года с Фашистской </a:t>
              </a:r>
            </a:p>
            <a:p>
              <a:r>
                <a:rPr lang="ru-RU" sz="2000" b="1" dirty="0" smtClean="0"/>
                <a:t>Германией</a:t>
              </a:r>
              <a:r>
                <a:rPr lang="ru-RU" dirty="0" smtClean="0"/>
                <a:t>.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3415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84660"/>
            <a:ext cx="6048672" cy="53214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747218"/>
            <a:ext cx="3606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А. Широков . За Родину!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249" y="4557502"/>
            <a:ext cx="2513531" cy="17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4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36217" cy="583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</TotalTime>
  <Words>261</Words>
  <Application>Microsoft Office PowerPoint</Application>
  <PresentationFormat>Экран (4:3)</PresentationFormat>
  <Paragraphs>71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</dc:creator>
  <cp:lastModifiedBy>Alex</cp:lastModifiedBy>
  <cp:revision>1</cp:revision>
  <dcterms:created xsi:type="dcterms:W3CDTF">2013-05-01T18:18:32Z</dcterms:created>
  <dcterms:modified xsi:type="dcterms:W3CDTF">2013-05-01T18:20:10Z</dcterms:modified>
</cp:coreProperties>
</file>