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26" autoAdjust="0"/>
  </p:normalViewPr>
  <p:slideViewPr>
    <p:cSldViewPr>
      <p:cViewPr varScale="1">
        <p:scale>
          <a:sx n="71" d="100"/>
          <a:sy n="71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6C52-C8EF-40F2-A261-A01F2EBC36F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6B1C-435F-4B52-B8AF-4CFCF4E5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0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2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праздник – День Защитника Отечества, а значит мы должны поздравить всех ныне живущих воинов и почтить память героев прошлых лет. Любит народ своего воина. О нём  много сложено былин и сказок, придумано пословиц и поговорок, написано песен, рассказов и романов.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Быль и сказка  о русском солдате, который воевал и воюет отлично.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Дымом греется, шилом бреется.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при случае и кашу из топора сварит – пальчики оближешь.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знают: тяжело в учении -  легко в бою.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ещё: плох тот солдат, который не мечтает  стать  генералом.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так говорил наш великий полководец – Александр Васильевич Суворов.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4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Издревне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на страже нашей Родины стояли отважные войны, о них слагали  легенды и былины.  И вы, ребята, знаете конечно этих героев  русских былин! Вот  и они.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из города из Мурома,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села того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Карочарова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зовут меня Илья Муромец!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стоял за Русь много лет и зим,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жалея сил и времени,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 Русь никогда, на все времена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Воевать, разорять было некому!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кто помнит моих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содружинников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Добрынюшка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Алёшенька!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 друг сердечный,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Ильюшенька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 вы все – люди добрые!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Поспешали к тебе мы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Алёшею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Послужить своей милой Родине!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Зорким соколом оглядим вокруг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Чистоту полей, высоту лесов.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враг на Русь не посмел напасть.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Вечно будем здесь на посту стоять!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7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Долгие века отражала нападения врагов со всего света: сначала на Русь рвались половцы и монголо-татары, потом рыцари – крестоносцы с Запада, литовцы, поляки, шведы. Но выдержала  Русь нападки врагов.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2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Немало народу полегло, защищая Родную землю от нашествия Наполеона в 1812 году. А во время  Великой Отечественной войны 1941 – 1945  года весь народ от мала до велика поднялся на защиту Отечества.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 Родина не забудет своих боевых генералов, ведущих за собой армии солдат. Вот они – наши знаменитые полководцы!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31F05F-B703-4DB4-9DAF-C1EBC992A8A7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D80FEF-52DB-416A-B070-5B8FE8D3CB4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888949"/>
            <a:ext cx="5277272" cy="200364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ЗАЩИТНИКИ 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 ЗЕМЛИ РУССКОЙ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863356" cy="202357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17919" y="2996952"/>
            <a:ext cx="828092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34384" y="3219765"/>
            <a:ext cx="66434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Праздничная программа для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классов,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освящённая  Дню Защитника Отечества</a:t>
            </a:r>
            <a:r>
              <a:rPr lang="ru-RU" sz="2400" dirty="0" smtClean="0"/>
              <a:t>: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литературно- музыкальную композиция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спортивно- массовые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игры.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7919" y="4941168"/>
            <a:ext cx="828092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10238" y="5301208"/>
            <a:ext cx="6342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 разработки </a:t>
            </a:r>
            <a:r>
              <a:rPr lang="ru-RU" sz="20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Маркушева Светлана  Петровна,</a:t>
            </a:r>
          </a:p>
          <a:p>
            <a:pPr algn="ctr"/>
            <a:r>
              <a:rPr lang="ru-RU" sz="20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изобразительного искусства  ГБОУ СОШ №262</a:t>
            </a:r>
          </a:p>
          <a:p>
            <a:pPr algn="ctr"/>
            <a:r>
              <a:rPr lang="ru-RU" sz="2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города  Санкт – Петербург, 2013 год.</a:t>
            </a:r>
            <a:endParaRPr lang="ru-RU" sz="20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3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877272"/>
            <a:ext cx="8808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ДЕНЬ ЗАЩИТНИКОВ  ОТЕЧЕСТВА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5" y="260646"/>
            <a:ext cx="8208912" cy="54580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3273105" cy="19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856192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606" y="5703639"/>
            <a:ext cx="376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В. Васнецов. «Богатыри».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6" y="4941168"/>
            <a:ext cx="2513531" cy="17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733"/>
            <a:ext cx="7882981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5" y="5358407"/>
            <a:ext cx="482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В. Васнецов.  </a:t>
            </a:r>
          </a:p>
          <a:p>
            <a:r>
              <a:rPr lang="ru-RU" sz="2400" b="1" dirty="0" smtClean="0"/>
              <a:t>Поединок  </a:t>
            </a:r>
            <a:r>
              <a:rPr lang="ru-RU" sz="2400" b="1" dirty="0" err="1" smtClean="0"/>
              <a:t>Пересвета</a:t>
            </a:r>
            <a:r>
              <a:rPr lang="ru-RU" sz="2400" b="1" dirty="0" smtClean="0"/>
              <a:t> с </a:t>
            </a:r>
            <a:r>
              <a:rPr lang="ru-RU" sz="2400" b="1" dirty="0" err="1" smtClean="0"/>
              <a:t>Челубеем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21" y="4797152"/>
            <a:ext cx="2513531" cy="17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644"/>
            <a:ext cx="8208912" cy="6003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37312"/>
            <a:ext cx="664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С. Герасимов. Кутузов на Бородинском поле.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69" y="4581128"/>
            <a:ext cx="2513531" cy="17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197</Words>
  <Application>Microsoft Office PowerPoint</Application>
  <PresentationFormat>Экран (4:3)</PresentationFormat>
  <Paragraphs>59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ЗАЩИТНИКИ   ЗЕМЛИ РУССКОЙ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ЗАЩИТНИКИ   ЗЕМЛИ РУССКОЙ</dc:title>
  <dc:creator>Alex</dc:creator>
  <cp:lastModifiedBy>Alex</cp:lastModifiedBy>
  <cp:revision>2</cp:revision>
  <dcterms:created xsi:type="dcterms:W3CDTF">2013-05-01T17:58:27Z</dcterms:created>
  <dcterms:modified xsi:type="dcterms:W3CDTF">2013-05-01T18:18:15Z</dcterms:modified>
</cp:coreProperties>
</file>