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65EE-91A2-4121-8F65-7C1822B94D8E}" type="datetimeFigureOut">
              <a:rPr lang="ru-RU" smtClean="0"/>
              <a:t>31.08.2010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CE063-A83F-4014-B574-47F180B1D6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ota.ru/wallpapers/view/id/2251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ota.ru/wallpapers/view/id/2011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A4%D0%B0%D0%B9%D0%BB:Sputnik_asm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Натали\Desktop\анимашки\102712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536" y="2967335"/>
            <a:ext cx="8142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Великие победы Россиян.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Натали\Desktop\анимашки\904437834[1]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7042" y="4214242"/>
            <a:ext cx="1807046" cy="1807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бои Солнце появляется из-за планеты">
            <a:hlinkClick r:id="rId2" tooltip="Обои Солнце появляется из-за планеты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7165" y="1412776"/>
            <a:ext cx="798968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Учёные всех стран много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работали, чтобы сбылись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мечты</a:t>
            </a:r>
          </a:p>
          <a:p>
            <a:pPr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космических полётах!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Обои Спиральная галактика">
            <a:hlinkClick r:id="rId2" tooltip="Обои Спиральная галактика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pic>
        <p:nvPicPr>
          <p:cNvPr id="4" name="Picture 2" descr="C:\Users\Натали\Desktop\1 сентября урок\tsiolkovsky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711076" cy="3115930"/>
          </a:xfrm>
          <a:prstGeom prst="rect">
            <a:avLst/>
          </a:prstGeom>
          <a:noFill/>
        </p:spPr>
      </p:pic>
      <p:pic>
        <p:nvPicPr>
          <p:cNvPr id="5" name="Picture 5" descr="http://im8-tub.yandex.net/i?id=20539318-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620688"/>
            <a:ext cx="2592288" cy="3537143"/>
          </a:xfrm>
          <a:prstGeom prst="rect">
            <a:avLst/>
          </a:prstGeom>
          <a:noFill/>
        </p:spPr>
      </p:pic>
      <p:pic>
        <p:nvPicPr>
          <p:cNvPr id="17414" name="Picture 6" descr="http://im0-tub.yandex.net/i?id=191403292-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1700808"/>
            <a:ext cx="2520280" cy="344609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520" y="3284984"/>
            <a:ext cx="2736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Константин Эдуардович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Циолковский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4437112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Сергей Павлович Королёв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5301208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Мстислав Всеволодович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Келдыш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Натали\Desktop\анимашки\CAKZ54L0CA0GCUXECAL5B0G8CA47O4JOCAJSXEONCAVIHJRMCAIQGD26CAUZ4RTSCAAF8RZ4CAXUM5OSCATHR302CAMJE46WCAVZKPC2CABOSOJTCA5MADYMCALK2PB3CAHD0PSSCAV61QC8CAQLF3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"/>
            <a:ext cx="9144000" cy="68732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764704"/>
            <a:ext cx="8892481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нашей стране были созданы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ервый в мире искусственный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путник земли, космические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корабли.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putnik as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689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5826" y="3861048"/>
            <a:ext cx="861235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Металлический шарик </a:t>
            </a:r>
          </a:p>
          <a:p>
            <a:pPr algn="ctr"/>
            <a:r>
              <a: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иаметром 58см и массой</a:t>
            </a:r>
          </a:p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83,6кг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Натали\Desktop\анимашки\CA6K5WY4CAVXMJLECAMB96FKCAHZQC62CAG2ZDB0CA60LA84CAQEPIHICABQT7N2CAAZ3Q3ZCAE8KESOCACA41KTCAX02IOXCAXP9X64CA2H8HAGCACCIC0PCAY71U8ACARQ67IQCAGWYCCHCA61R8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http://im6-tub.yandex.net/i?id=244696798-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65972"/>
            <a:ext cx="2448272" cy="3735508"/>
          </a:xfrm>
          <a:prstGeom prst="rect">
            <a:avLst/>
          </a:prstGeom>
          <a:noFill/>
        </p:spPr>
      </p:pic>
      <p:pic>
        <p:nvPicPr>
          <p:cNvPr id="4" name="Picture 4" descr="http://im6-tub.yandex.net/i?id=3480117-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764704"/>
            <a:ext cx="3391776" cy="32403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437112"/>
            <a:ext cx="82809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Второй искусственный</a:t>
            </a:r>
          </a:p>
          <a:p>
            <a:pPr algn="ctr"/>
            <a:r>
              <a:rPr lang="ru-RU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путник земли с Лайкой на борту стартовал 3 ноября 1957 года. </a:t>
            </a:r>
            <a:endParaRPr lang="ru-RU" sz="3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Натали\Desktop\1 сентября урок\27258-083702-16af24f2319ea27f35ce5ae2a3cd285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2520280" cy="4491499"/>
          </a:xfrm>
          <a:prstGeom prst="rect">
            <a:avLst/>
          </a:prstGeom>
          <a:noFill/>
        </p:spPr>
      </p:pic>
      <p:pic>
        <p:nvPicPr>
          <p:cNvPr id="22531" name="Picture 3" descr="C:\Users\Натали\Desktop\1 сентября урок\1229983081_allday.ru_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4664"/>
            <a:ext cx="4762500" cy="42100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5" y="4941168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Юрий Алексеевич Гагарин 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12 апреля 1961 года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 совершил первый полёт в космос.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Натали\Desktop\1 сентября урок\60008174-4577-CF3C-AF38-00FF5B9C089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34430" cy="49108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537321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Москва встречает первого космонавта.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Натали\Desktop\анимашки\CA235YGDCAQJ25DECAX8QOX5CA0IHVWFCAOCVKWHCAQHVAO9CA4VQ8JPCAPFN4PVCAGCDV9OCAWAMUWNCAFCYW3ECA05463NCAZT01YLCAV0ZNV2CAGBIE2NCADULNEVCAG9DQUMCAPJ84NTCAPBF45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764704"/>
            <a:ext cx="8136904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8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Облетев</a:t>
            </a:r>
            <a:r>
              <a:rPr lang="ru-RU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48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Землю в корабле-спутнике я увидел, как прекрасна наша Планета. Люди, будем хранить и приумножать эту красоту, а не разрушать её!</a:t>
            </a:r>
          </a:p>
          <a:p>
            <a:pPr algn="ctr"/>
            <a:r>
              <a:rPr lang="ru-RU" sz="2800" b="1" i="1" cap="none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Гагарин Ю.А.</a:t>
            </a:r>
            <a:endParaRPr lang="ru-RU" sz="2800" b="1" i="1" cap="none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111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Натали</cp:lastModifiedBy>
  <cp:revision>10</cp:revision>
  <dcterms:created xsi:type="dcterms:W3CDTF">2010-08-31T17:57:43Z</dcterms:created>
  <dcterms:modified xsi:type="dcterms:W3CDTF">2010-08-31T19:24:15Z</dcterms:modified>
</cp:coreProperties>
</file>