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85" r:id="rId4"/>
    <p:sldId id="259" r:id="rId5"/>
    <p:sldId id="260" r:id="rId6"/>
    <p:sldId id="292" r:id="rId7"/>
    <p:sldId id="286" r:id="rId8"/>
    <p:sldId id="287" r:id="rId9"/>
    <p:sldId id="291" r:id="rId10"/>
    <p:sldId id="288" r:id="rId11"/>
    <p:sldId id="289" r:id="rId12"/>
    <p:sldId id="298" r:id="rId13"/>
    <p:sldId id="290" r:id="rId14"/>
    <p:sldId id="270" r:id="rId15"/>
    <p:sldId id="271" r:id="rId16"/>
    <p:sldId id="27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C5F1-04F0-47DF-8CC2-1B253598EFA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7B69-08D9-4E54-9D64-6D512CAD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и\Pictures\49529998_4b1a6111f2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616624" cy="48302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96874" y="5229200"/>
            <a:ext cx="5150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 здоровье!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94116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sz="3200" b="1" dirty="0" smtClean="0"/>
              <a:t>«На грядке длинный и зелёный, а в кадке жёлтый и солёный». </a:t>
            </a:r>
            <a:endParaRPr lang="ru-RU" sz="3200" dirty="0"/>
          </a:p>
        </p:txBody>
      </p:sp>
      <p:pic>
        <p:nvPicPr>
          <p:cNvPr id="7170" name="Picture 2" descr="C:\Users\Натали\Picture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4664"/>
            <a:ext cx="2257425" cy="3810000"/>
          </a:xfrm>
          <a:prstGeom prst="rect">
            <a:avLst/>
          </a:prstGeom>
          <a:noFill/>
        </p:spPr>
      </p:pic>
      <p:pic>
        <p:nvPicPr>
          <p:cNvPr id="7171" name="Picture 3" descr="C:\Users\Натали\Pictures\1256307764_ogurcy_s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4904569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Натали\Pictures\309578_6341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4064000" cy="304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8024" y="908720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b="1" dirty="0" smtClean="0"/>
              <a:t>«Привязан кустик к колышку, на кустике – шары, Бока подставив солнышку, краснеют от жары» </a:t>
            </a:r>
            <a:r>
              <a:rPr lang="ru-RU" sz="2400" dirty="0" smtClean="0"/>
              <a:t> </a:t>
            </a:r>
          </a:p>
        </p:txBody>
      </p:sp>
      <p:pic>
        <p:nvPicPr>
          <p:cNvPr id="6147" name="Picture 3" descr="C:\Users\Натали\Pictures\184124898_e1709819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399136" cy="3440124"/>
          </a:xfrm>
          <a:prstGeom prst="ellipse">
            <a:avLst/>
          </a:prstGeom>
          <a:noFill/>
        </p:spPr>
      </p:pic>
      <p:pic>
        <p:nvPicPr>
          <p:cNvPr id="6148" name="Picture 4" descr="C:\Users\Натали\Pictures\b35b5c2154fbd2ccfff58bfdb2d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2376264" cy="2505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Натали\Pictures\1279563125.jpg"/>
          <p:cNvPicPr>
            <a:picLocks noChangeAspect="1" noChangeArrowheads="1"/>
          </p:cNvPicPr>
          <p:nvPr/>
        </p:nvPicPr>
        <p:blipFill>
          <a:blip r:embed="rId2" cstate="print"/>
          <a:srcRect t="18570"/>
          <a:stretch>
            <a:fillRect/>
          </a:stretch>
        </p:blipFill>
        <p:spPr bwMode="auto">
          <a:xfrm>
            <a:off x="4860032" y="476672"/>
            <a:ext cx="3960440" cy="32249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3933056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«Все узнают молодца, что растёт на грядке: он побольше огурца, толстый он и гладкий. Тоже держится за плеть… Приходите посмотреть». </a:t>
            </a:r>
            <a:endParaRPr lang="ru-RU" sz="2800" dirty="0"/>
          </a:p>
        </p:txBody>
      </p:sp>
      <p:pic>
        <p:nvPicPr>
          <p:cNvPr id="51203" name="Picture 3" descr="C:\Users\Натали\Pictures\30.4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389107" cy="3291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«Нужнее всех из овощей</a:t>
            </a:r>
            <a:endParaRPr lang="ru-RU" sz="3200" dirty="0" smtClean="0"/>
          </a:p>
          <a:p>
            <a:r>
              <a:rPr lang="ru-RU" sz="3200" b="1" dirty="0" smtClean="0"/>
              <a:t>для винегретов и борщей.</a:t>
            </a:r>
            <a:endParaRPr lang="ru-RU" sz="3200" dirty="0" smtClean="0"/>
          </a:p>
          <a:p>
            <a:r>
              <a:rPr lang="ru-RU" sz="3200" b="1" dirty="0" smtClean="0"/>
              <a:t>Из урожая нового</a:t>
            </a:r>
            <a:endParaRPr lang="ru-RU" sz="3200" dirty="0" smtClean="0"/>
          </a:p>
          <a:p>
            <a:r>
              <a:rPr lang="ru-RU" sz="3200" b="1" dirty="0" smtClean="0"/>
              <a:t> красавица  лиловая»</a:t>
            </a:r>
            <a:endParaRPr lang="ru-RU" sz="3200" dirty="0"/>
          </a:p>
        </p:txBody>
      </p:sp>
      <p:pic>
        <p:nvPicPr>
          <p:cNvPr id="5121" name="Picture 1" descr="C:\Users\Натали\Pictures\beetroot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3456384" cy="2715730"/>
          </a:xfrm>
          <a:prstGeom prst="rect">
            <a:avLst/>
          </a:prstGeom>
          <a:noFill/>
        </p:spPr>
      </p:pic>
      <p:pic>
        <p:nvPicPr>
          <p:cNvPr id="5123" name="Picture 3" descr="C:\Users\Натали\Pictures\1284399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4469482" cy="3414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и\Pictures\155413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и\Pictures\664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3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тали\Pictures\det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2" y="548680"/>
            <a:ext cx="880795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ли\Pictures\5533274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692695"/>
            <a:ext cx="7464828" cy="5598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атали\Pictures\1290448211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336704" cy="6059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атали\Pictures\BXP28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039368" cy="1219200"/>
          </a:xfrm>
          <a:prstGeom prst="rect">
            <a:avLst/>
          </a:prstGeom>
          <a:noFill/>
        </p:spPr>
      </p:pic>
      <p:pic>
        <p:nvPicPr>
          <p:cNvPr id="24579" name="Picture 3" descr="C:\Users\Натали\Picture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776" y="0"/>
            <a:ext cx="2016224" cy="16381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1628800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Витамин</a:t>
            </a:r>
            <a:r>
              <a:rPr lang="ru-RU" sz="3200" b="1" dirty="0" smtClean="0">
                <a:solidFill>
                  <a:srgbClr val="002060"/>
                </a:solidFill>
              </a:rPr>
              <a:t> – органическое вещество, необходимое для нормальной деятельности организма, а также препарат, содержащий такие вещества.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                         </a:t>
            </a:r>
            <a:r>
              <a:rPr lang="ru-RU" sz="3200" b="1" dirty="0" smtClean="0">
                <a:solidFill>
                  <a:srgbClr val="002060"/>
                </a:solidFill>
              </a:rPr>
              <a:t>Словарь Ожегова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Picture 3" descr="C:\Users\Натали\Pictures\b97a66c587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708920"/>
            <a:ext cx="3312368" cy="3890364"/>
          </a:xfrm>
          <a:prstGeom prst="rect">
            <a:avLst/>
          </a:prstGeom>
          <a:noFill/>
        </p:spPr>
      </p:pic>
      <p:pic>
        <p:nvPicPr>
          <p:cNvPr id="8" name="Picture 2" descr="C:\Users\Натали\Pictures\зд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869160"/>
            <a:ext cx="2376264" cy="1790119"/>
          </a:xfrm>
          <a:prstGeom prst="rect">
            <a:avLst/>
          </a:prstGeom>
          <a:noFill/>
        </p:spPr>
      </p:pic>
      <p:pic>
        <p:nvPicPr>
          <p:cNvPr id="9" name="Picture 2" descr="C:\Users\Натали\Pictures\1273759997_zemlyani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88640"/>
            <a:ext cx="2350520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и\Pictures\80978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6261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Натали\Pictures\onion-r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6672"/>
            <a:ext cx="1679705" cy="1095746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36912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«Лук от семи недуг».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«Лук победный».</a:t>
            </a:r>
            <a:endParaRPr lang="ru-RU" sz="5400" b="1" dirty="0"/>
          </a:p>
        </p:txBody>
      </p:sp>
      <p:pic>
        <p:nvPicPr>
          <p:cNvPr id="33793" name="Picture 1" descr="C:\Users\Натали\Pictures\hpim8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2780928"/>
            <a:ext cx="4752528" cy="3579064"/>
          </a:xfrm>
          <a:prstGeom prst="ellipse">
            <a:avLst/>
          </a:prstGeom>
          <a:noFill/>
        </p:spPr>
      </p:pic>
      <p:pic>
        <p:nvPicPr>
          <p:cNvPr id="33794" name="Picture 2" descr="C:\Users\Натали\Pictures\v-gon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297219" cy="24742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509120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  </a:t>
            </a:r>
            <a:r>
              <a:rPr lang="ru-RU" sz="3200" b="1" dirty="0" smtClean="0"/>
              <a:t>«И зелен и густ на грядке вырос куст. Покопай немножко: под кустом … ». </a:t>
            </a:r>
            <a:endParaRPr lang="ru-RU" sz="3200" dirty="0"/>
          </a:p>
        </p:txBody>
      </p:sp>
      <p:pic>
        <p:nvPicPr>
          <p:cNvPr id="3074" name="Picture 2" descr="C:\Users\Натали\Pictures\36ccbde37e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064224" cy="3418351"/>
          </a:xfrm>
          <a:prstGeom prst="rect">
            <a:avLst/>
          </a:prstGeom>
          <a:noFill/>
        </p:spPr>
      </p:pic>
      <p:pic>
        <p:nvPicPr>
          <p:cNvPr id="3075" name="Picture 3" descr="C:\Users\Натали\Pictures\14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591091" cy="3332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692696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«Что за скрип, что за хруст? Это что ещё за куст?</a:t>
            </a:r>
            <a:endParaRPr lang="ru-RU" sz="2400" dirty="0" smtClean="0"/>
          </a:p>
          <a:p>
            <a:r>
              <a:rPr lang="ru-RU" sz="2400" b="1" dirty="0" smtClean="0"/>
              <a:t>Как же быть без хруста, если я … ».</a:t>
            </a:r>
            <a:endParaRPr lang="ru-RU" sz="2400" dirty="0"/>
          </a:p>
        </p:txBody>
      </p:sp>
      <p:pic>
        <p:nvPicPr>
          <p:cNvPr id="9218" name="Picture 2" descr="C:\Users\Натали\Pictures\3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067050" cy="4048125"/>
          </a:xfrm>
          <a:prstGeom prst="rect">
            <a:avLst/>
          </a:prstGeom>
          <a:noFill/>
        </p:spPr>
      </p:pic>
      <p:pic>
        <p:nvPicPr>
          <p:cNvPr id="9219" name="Picture 3" descr="C:\Users\Натали\Pictures\193f3eb5f2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032448" cy="302433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77072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4000" dirty="0" smtClean="0"/>
              <a:t> </a:t>
            </a:r>
            <a:r>
              <a:rPr lang="ru-RU" sz="3600" b="1" dirty="0" smtClean="0"/>
              <a:t>«За кудрявый хохолок лису из норки поволок.</a:t>
            </a:r>
            <a:endParaRPr lang="ru-RU" sz="3600" dirty="0" smtClean="0"/>
          </a:p>
          <a:p>
            <a:r>
              <a:rPr lang="ru-RU" sz="3600" b="1" dirty="0" smtClean="0"/>
              <a:t>На ощупь – очень гладкая,  на вкус – как сахар сладкая». (Морковь)</a:t>
            </a:r>
            <a:endParaRPr lang="ru-RU" sz="3600" dirty="0"/>
          </a:p>
        </p:txBody>
      </p:sp>
      <p:pic>
        <p:nvPicPr>
          <p:cNvPr id="8193" name="Picture 1" descr="C:\Users\Натали\Pictures\data_2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2506024" cy="3484939"/>
          </a:xfrm>
          <a:prstGeom prst="rect">
            <a:avLst/>
          </a:prstGeom>
          <a:noFill/>
        </p:spPr>
      </p:pic>
      <p:pic>
        <p:nvPicPr>
          <p:cNvPr id="8194" name="Picture 2" descr="C:\Users\Натали\Pictures\5677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\Pictures\14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4306824" cy="5751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1124744"/>
            <a:ext cx="30963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b="1" dirty="0" smtClean="0"/>
              <a:t>«Золотая голова велика, тяжела.  Золотая голова отдохнуть прилегла. Голова велика,  только шея тонка». 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62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17</cp:revision>
  <dcterms:created xsi:type="dcterms:W3CDTF">2011-03-17T19:17:33Z</dcterms:created>
  <dcterms:modified xsi:type="dcterms:W3CDTF">2012-03-13T17:24:03Z</dcterms:modified>
</cp:coreProperties>
</file>