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61" r:id="rId6"/>
    <p:sldId id="258" r:id="rId7"/>
    <p:sldId id="259" r:id="rId8"/>
    <p:sldId id="263" r:id="rId9"/>
    <p:sldId id="26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Игра-турнир: «Здоровое поколение»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4" name="Содержимое 3" descr="43530674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8229600" cy="50442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00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C00000"/>
                </a:solidFill>
                <a:latin typeface="Arial Black" pitchFamily="34" charset="0"/>
              </a:rPr>
              <a:t>Здоровыши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" name="Содержимое 3" descr="Fiz-min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295400"/>
            <a:ext cx="54102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Arial Black" pitchFamily="34" charset="0"/>
              </a:rPr>
              <a:t>Витаминки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6" name="Содержимое 5" descr="2842984_large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1126414"/>
            <a:ext cx="5029200" cy="51981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8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305800" cy="5562600"/>
          </a:xfrm>
        </p:spPr>
        <p:txBody>
          <a:bodyPr>
            <a:normAutofit/>
          </a:bodyPr>
          <a:lstStyle/>
          <a:p>
            <a:r>
              <a:rPr lang="ru-RU" dirty="0" smtClean="0"/>
              <a:t>З-</a:t>
            </a:r>
            <a:br>
              <a:rPr lang="ru-RU" dirty="0" smtClean="0"/>
            </a:br>
            <a:r>
              <a:rPr lang="ru-RU" dirty="0" smtClean="0"/>
              <a:t>Д-</a:t>
            </a:r>
            <a:br>
              <a:rPr lang="ru-RU" dirty="0" smtClean="0"/>
            </a:br>
            <a:r>
              <a:rPr lang="ru-RU" dirty="0" smtClean="0"/>
              <a:t>О-</a:t>
            </a:r>
            <a:br>
              <a:rPr lang="ru-RU" dirty="0" smtClean="0"/>
            </a:br>
            <a:r>
              <a:rPr lang="ru-RU" dirty="0" smtClean="0"/>
              <a:t>Р-</a:t>
            </a:r>
            <a:br>
              <a:rPr lang="ru-RU" dirty="0" smtClean="0"/>
            </a:br>
            <a:r>
              <a:rPr lang="ru-RU" dirty="0" smtClean="0"/>
              <a:t>О-</a:t>
            </a:r>
            <a:br>
              <a:rPr lang="ru-RU" dirty="0" smtClean="0"/>
            </a:br>
            <a:r>
              <a:rPr lang="ru-RU" dirty="0" smtClean="0"/>
              <a:t>В-</a:t>
            </a:r>
            <a:br>
              <a:rPr lang="ru-RU" dirty="0" smtClean="0"/>
            </a:br>
            <a:r>
              <a:rPr lang="ru-RU" dirty="0" smtClean="0"/>
              <a:t>Ь-</a:t>
            </a:r>
            <a:br>
              <a:rPr lang="ru-RU" dirty="0" smtClean="0"/>
            </a:br>
            <a:r>
              <a:rPr lang="ru-RU" dirty="0" smtClean="0"/>
              <a:t>Е-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68298853c097b6b81de82ac217193f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ru-RU" dirty="0" smtClean="0"/>
              <a:t>Кроссворд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0" y="1600200"/>
          <a:ext cx="3429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09800" y="2057400"/>
          <a:ext cx="20574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2514600"/>
          <a:ext cx="3429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38200" y="2971800"/>
          <a:ext cx="48006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4572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3429000"/>
          <a:ext cx="2743200" cy="45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85800"/>
                <a:gridCol w="685800"/>
                <a:gridCol w="685800"/>
              </a:tblGrid>
              <a:tr h="45212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95600" y="3886200"/>
          <a:ext cx="3429000" cy="38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38100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58213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«Если хочешь быть сильным – бегай, хочешь быть красивым – бегай, хочешь быть умным – бегай!»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7762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Arial Black" pitchFamily="34" charset="0"/>
              </a:rPr>
              <a:t>«Кто много ходит, тот долго живет»</a:t>
            </a:r>
            <a:endParaRPr lang="ru-RU" sz="6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71151782_spor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45</Words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Игра-турнир: «Здоровое поколение»</vt:lpstr>
      <vt:lpstr>Здоровыши</vt:lpstr>
      <vt:lpstr>Витаминки</vt:lpstr>
      <vt:lpstr>З- Д- О- Р- О- В- Ь- Е-</vt:lpstr>
      <vt:lpstr>Слайд 5</vt:lpstr>
      <vt:lpstr>Кроссворд</vt:lpstr>
      <vt:lpstr>«Если хочешь быть сильным – бегай, хочешь быть красивым – бегай, хочешь быть умным – бегай!»</vt:lpstr>
      <vt:lpstr>«Кто много ходит, тот долго живет»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2012-02-20T14:56:38Z</dcterms:created>
  <dcterms:modified xsi:type="dcterms:W3CDTF">2012-02-20T18:22:29Z</dcterms:modified>
</cp:coreProperties>
</file>