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2" r:id="rId6"/>
    <p:sldId id="269" r:id="rId7"/>
    <p:sldId id="264" r:id="rId8"/>
    <p:sldId id="267" r:id="rId9"/>
    <p:sldId id="270" r:id="rId10"/>
    <p:sldId id="271" r:id="rId11"/>
    <p:sldId id="277" r:id="rId12"/>
    <p:sldId id="272" r:id="rId13"/>
    <p:sldId id="273" r:id="rId14"/>
    <p:sldId id="274" r:id="rId15"/>
    <p:sldId id="275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6FF66"/>
    <a:srgbClr val="FF505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7B1B6A-01AC-4748-8A2A-1FC386CD67D8}" type="datetimeFigureOut">
              <a:rPr lang="ru-RU" smtClean="0"/>
              <a:pPr/>
              <a:t>18.12.2011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6E3CBB-64B7-40C5-9DA5-6EFE5AFDBD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714356"/>
            <a:ext cx="70723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Татар халык әкияте</a:t>
            </a:r>
          </a:p>
          <a:p>
            <a:pPr algn="ctr"/>
            <a:r>
              <a:rPr lang="tt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“Өч кыз”</a:t>
            </a:r>
            <a:endParaRPr lang="ru-RU" sz="8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2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143116"/>
            <a:ext cx="5094269" cy="3357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714356"/>
            <a:ext cx="4786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i="1" dirty="0" smtClean="0">
                <a:solidFill>
                  <a:srgbClr val="FF0000"/>
                </a:solidFill>
              </a:rPr>
              <a:t>Тимурчылар өлкәннәргә ярдәм итә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2071678"/>
            <a:ext cx="7715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33CC"/>
                </a:solidFill>
              </a:rPr>
              <a:t>Физкультминутка</a:t>
            </a:r>
            <a:endParaRPr lang="ru-RU" sz="6600" b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5715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Кем ул шәфкат</a:t>
            </a:r>
            <a:r>
              <a:rPr lang="ru-RU" sz="3600" i="1" dirty="0" err="1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туташы?</a:t>
            </a:r>
            <a:endParaRPr lang="ru-RU" sz="3600" i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Рисунок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071546"/>
            <a:ext cx="2071702" cy="54976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50004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Әсгат</a:t>
            </a:r>
            <a:r>
              <a:rPr lang="ru-RU" sz="4000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0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Галимҗанов</a:t>
            </a:r>
            <a:endParaRPr lang="ru-RU" sz="4000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95_255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286500" cy="4699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b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714356"/>
            <a:ext cx="5715000" cy="3800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8728" y="4714884"/>
            <a:ext cx="65722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Әсгат</a:t>
            </a:r>
            <a:r>
              <a:rPr lang="ru-RU" sz="3600" b="1" i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3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i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Галимҗановның балалар йортына бүләк иткән микроавтобусы </a:t>
            </a:r>
            <a:endParaRPr lang="ru-RU" sz="3600" b="1" i="1" dirty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97e4a_8985d3a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7293481" cy="5360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5657671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i="1" dirty="0" smtClean="0">
                <a:solidFill>
                  <a:srgbClr val="FF5050"/>
                </a:solidFill>
              </a:rPr>
              <a:t>Казанда Әсгат</a:t>
            </a:r>
            <a:r>
              <a:rPr lang="ru-RU" sz="3200" b="1" i="1" dirty="0" err="1" smtClean="0">
                <a:solidFill>
                  <a:srgbClr val="FF5050"/>
                </a:solidFill>
              </a:rPr>
              <a:t>ь</a:t>
            </a:r>
            <a:r>
              <a:rPr lang="ru-RU" sz="3200" b="1" i="1" dirty="0" smtClean="0">
                <a:solidFill>
                  <a:srgbClr val="FF5050"/>
                </a:solidFill>
              </a:rPr>
              <a:t> </a:t>
            </a:r>
            <a:r>
              <a:rPr lang="tt-RU" sz="3200" b="1" i="1" dirty="0" smtClean="0">
                <a:solidFill>
                  <a:srgbClr val="FF5050"/>
                </a:solidFill>
              </a:rPr>
              <a:t>Галимҗановка куелган һәйкәл</a:t>
            </a:r>
            <a:endParaRPr lang="ru-RU" sz="3200" b="1" i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AM_3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1357298"/>
            <a:ext cx="664373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Кеше булып яшим дисәң,</a:t>
            </a:r>
          </a:p>
          <a:p>
            <a:r>
              <a:rPr lang="tt-RU" sz="44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Бул син кешелекле, </a:t>
            </a:r>
          </a:p>
          <a:p>
            <a:r>
              <a:rPr lang="tt-RU" sz="44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Бәхетле көн итим дисәң,</a:t>
            </a:r>
          </a:p>
          <a:p>
            <a:r>
              <a:rPr lang="tt-RU" sz="4400" b="1" i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Бул син игелекле.</a:t>
            </a:r>
            <a:endParaRPr lang="ru-RU" sz="4400" b="1" i="1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6858048" cy="38576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uiiu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6500857" cy="357665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0pp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357298"/>
            <a:ext cx="6500857" cy="3857652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643050"/>
            <a:ext cx="6215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dirty="0" smtClean="0"/>
              <a:t> </a:t>
            </a:r>
            <a:r>
              <a:rPr lang="tt-RU" sz="66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Тема: Шәфкат</a:t>
            </a:r>
            <a:r>
              <a:rPr lang="ru-RU" sz="6600" i="1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6600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лелек бизи кешене</a:t>
            </a:r>
            <a:endParaRPr lang="ru-RU" sz="6600" i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4414" y="1357298"/>
            <a:ext cx="71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800" i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4800" b="1" i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Шәфкат</a:t>
            </a:r>
            <a:r>
              <a:rPr lang="ru-RU" sz="4800" b="1" i="1" dirty="0" err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tt-RU" sz="4800" b="1" i="1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лелек – ул башкалар турында кайгырта белү, игелекле гамәлләр кылу. </a:t>
            </a:r>
            <a:endParaRPr lang="ru-RU" sz="4800" b="1" i="1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1000108"/>
            <a:ext cx="6929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solidFill>
                  <a:srgbClr val="FF0000"/>
                </a:solidFill>
              </a:rPr>
              <a:t>Шәфкат</a:t>
            </a:r>
            <a:r>
              <a:rPr lang="ru-RU" sz="3600" i="1" dirty="0" err="1" smtClean="0">
                <a:solidFill>
                  <a:srgbClr val="FF0000"/>
                </a:solidFill>
              </a:rPr>
              <a:t>ь</a:t>
            </a:r>
            <a:r>
              <a:rPr lang="tt-RU" sz="3600" i="1" dirty="0" smtClean="0">
                <a:solidFill>
                  <a:srgbClr val="FF0000"/>
                </a:solidFill>
              </a:rPr>
              <a:t>лелек сыйфатлары:</a:t>
            </a:r>
          </a:p>
          <a:p>
            <a:pPr>
              <a:buFontTx/>
              <a:buChar char="-"/>
            </a:pPr>
            <a:endParaRPr lang="tt-RU" sz="36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tt-RU" sz="3600" dirty="0" smtClean="0">
                <a:solidFill>
                  <a:srgbClr val="FFFF00"/>
                </a:solidFill>
              </a:rPr>
              <a:t>Игелекле;</a:t>
            </a:r>
          </a:p>
          <a:p>
            <a:pPr>
              <a:buFontTx/>
              <a:buChar char="-"/>
            </a:pPr>
            <a:r>
              <a:rPr lang="tt-RU" sz="3600" dirty="0" smtClean="0">
                <a:solidFill>
                  <a:srgbClr val="FFFF00"/>
                </a:solidFill>
              </a:rPr>
              <a:t>Кешелекле;</a:t>
            </a:r>
          </a:p>
          <a:p>
            <a:pPr>
              <a:buFontTx/>
              <a:buChar char="-"/>
            </a:pPr>
            <a:r>
              <a:rPr lang="tt-RU" sz="3600" dirty="0" smtClean="0">
                <a:solidFill>
                  <a:srgbClr val="FFFF00"/>
                </a:solidFill>
              </a:rPr>
              <a:t>Мәрхәмәтле;</a:t>
            </a:r>
          </a:p>
          <a:p>
            <a:pPr>
              <a:buFontTx/>
              <a:buChar char="-"/>
            </a:pPr>
            <a:r>
              <a:rPr lang="tt-RU" sz="3600" dirty="0" smtClean="0">
                <a:solidFill>
                  <a:srgbClr val="FFFF00"/>
                </a:solidFill>
              </a:rPr>
              <a:t>Яхшы күңелле;</a:t>
            </a:r>
          </a:p>
          <a:p>
            <a:pPr>
              <a:buFontTx/>
              <a:buChar char="-"/>
            </a:pPr>
            <a:r>
              <a:rPr lang="tt-RU" sz="3600" dirty="0" smtClean="0">
                <a:solidFill>
                  <a:srgbClr val="FFFF00"/>
                </a:solidFill>
              </a:rPr>
              <a:t>Ярдәмчел.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1802" y="714356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4400" i="1" dirty="0" smtClean="0">
                <a:solidFill>
                  <a:srgbClr val="FF33CC"/>
                </a:solidFill>
              </a:rPr>
              <a:t>Мәкал</a:t>
            </a:r>
            <a:r>
              <a:rPr lang="ru-RU" sz="4400" i="1" dirty="0" err="1" smtClean="0">
                <a:solidFill>
                  <a:srgbClr val="FF33CC"/>
                </a:solidFill>
              </a:rPr>
              <a:t>ь</a:t>
            </a:r>
            <a:r>
              <a:rPr lang="tt-RU" sz="4400" i="1" dirty="0" smtClean="0">
                <a:solidFill>
                  <a:srgbClr val="FF33CC"/>
                </a:solidFill>
              </a:rPr>
              <a:t>ләр</a:t>
            </a:r>
            <a:endParaRPr lang="ru-RU" sz="4400" i="1" dirty="0">
              <a:solidFill>
                <a:srgbClr val="FF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643050"/>
            <a:ext cx="70723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800" dirty="0" smtClean="0">
                <a:solidFill>
                  <a:srgbClr val="FFFF00"/>
                </a:solidFill>
              </a:rPr>
              <a:t>-Яхшылык күрәсең килсә,  яхшылык ит.</a:t>
            </a:r>
          </a:p>
          <a:p>
            <a:endParaRPr lang="tt-RU" sz="2800" dirty="0" smtClean="0">
              <a:solidFill>
                <a:srgbClr val="FFFF00"/>
              </a:solidFill>
            </a:endParaRPr>
          </a:p>
          <a:p>
            <a:r>
              <a:rPr lang="tt-RU" sz="2800" dirty="0" smtClean="0">
                <a:solidFill>
                  <a:srgbClr val="FFFF00"/>
                </a:solidFill>
              </a:rPr>
              <a:t>-Олыласаң олыны, олыларлар үзеңне.</a:t>
            </a:r>
          </a:p>
          <a:p>
            <a:endParaRPr lang="tt-RU" sz="2800" dirty="0" smtClean="0">
              <a:solidFill>
                <a:srgbClr val="FFFF00"/>
              </a:solidFill>
            </a:endParaRPr>
          </a:p>
          <a:p>
            <a:r>
              <a:rPr lang="tt-RU" sz="2800" dirty="0" smtClean="0">
                <a:solidFill>
                  <a:srgbClr val="FFFF00"/>
                </a:solidFill>
              </a:rPr>
              <a:t>-Изгелек итә алмасаң, яманлык кылма.</a:t>
            </a:r>
          </a:p>
          <a:p>
            <a:endParaRPr lang="tt-RU" sz="2800" dirty="0" smtClean="0">
              <a:solidFill>
                <a:srgbClr val="FFFF00"/>
              </a:solidFill>
            </a:endParaRPr>
          </a:p>
          <a:p>
            <a:r>
              <a:rPr lang="tt-RU" sz="2800" dirty="0" smtClean="0">
                <a:solidFill>
                  <a:srgbClr val="FFFF00"/>
                </a:solidFill>
              </a:rPr>
              <a:t>-Бер рәхмәт – мең бәладән коткарыр.</a:t>
            </a:r>
          </a:p>
          <a:p>
            <a:endParaRPr lang="tt-RU" sz="2800" dirty="0" smtClean="0">
              <a:solidFill>
                <a:srgbClr val="FFFF00"/>
              </a:solidFill>
            </a:endParaRPr>
          </a:p>
          <a:p>
            <a:r>
              <a:rPr lang="tt-RU" sz="2800" dirty="0" smtClean="0">
                <a:solidFill>
                  <a:srgbClr val="FFFF00"/>
                </a:solidFill>
              </a:rPr>
              <a:t>-Өлкәннәргә игелек күрсәтмәгән, олыгайгач үзе  дә игелек күрмәс.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09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071678"/>
            <a:ext cx="6143668" cy="41969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8794" y="428604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i="1" dirty="0" smtClean="0">
                <a:solidFill>
                  <a:srgbClr val="FF33CC"/>
                </a:solidFill>
              </a:rPr>
              <a:t>Менә без дә эзтабар булдык!</a:t>
            </a:r>
            <a:endParaRPr lang="ru-RU" sz="4800" i="1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143</Words>
  <Application>Microsoft Office PowerPoint</Application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2011-12-11T14:08:26Z</dcterms:created>
  <dcterms:modified xsi:type="dcterms:W3CDTF">2011-12-18T13:29:08Z</dcterms:modified>
</cp:coreProperties>
</file>