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9" autoAdjust="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1F1B-BF3C-4DCB-9318-3A837A82AA3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6AA5-231F-445E-B322-C07B2B120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50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6AA5-231F-445E-B322-C07B2B120B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6AA5-231F-445E-B322-C07B2B120B7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6AA5-231F-445E-B322-C07B2B120B7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7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5FED5A-1546-4245-92D0-35BEAD80420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D73435-2F3A-47B4-ADEF-EDEFB06A1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02624" cy="297976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Наша «Сказка»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24922" y="3356992"/>
            <a:ext cx="32955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61184"/>
            <a:ext cx="344009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Кудинова Дарья – 2 «А» класс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Польский Андрей – 2 «Б» класс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Сказка657\P214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80403" y="1554163"/>
            <a:ext cx="6335594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16024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 Валерия – 3 «Б» класс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Парамонычева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 «Б» класс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Эсенова Мая – 3 «Б» класс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Сказка657\P2151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15616" y="1916832"/>
            <a:ext cx="7200799" cy="46805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500090"/>
            <a:ext cx="8229600" cy="2670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Махаев Никита – 4 «Б» класс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Рябчикова Полина – 4 «А» класс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Сорокин Степан – 4 «А» класс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Сказка657\P214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71678"/>
            <a:ext cx="7429552" cy="45720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пока мы готовили наш спектакль- успели все подружиться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Сказка657\P301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643050"/>
            <a:ext cx="6929486" cy="48831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Участники представления во время репетиций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Сказка657\P130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42977" y="1554162"/>
            <a:ext cx="6929486" cy="48752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казка657\P13012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714356"/>
            <a:ext cx="7358114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Сказка657\P13012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7" y="500042"/>
            <a:ext cx="8286807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казка657\P130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28604"/>
            <a:ext cx="7715305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казка657\P1301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57166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казка657\P130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7" y="571480"/>
            <a:ext cx="7715304" cy="55546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спектакле участвуют: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Сказка657\1285654864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61370" y="2060848"/>
            <a:ext cx="3970142" cy="452596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казка657\8162263059c58735cb5cafa7b262456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2373" y="1988840"/>
            <a:ext cx="478634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Батова Полина – 1 «Б» класс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Червяков Кирилл – 1 «Б» класс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Сказка657\P22612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554162"/>
            <a:ext cx="6786610" cy="48752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50</Words>
  <Application>Microsoft Office PowerPoint</Application>
  <PresentationFormat>Экран (4:3)</PresentationFormat>
  <Paragraphs>11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Наша «Сказка»</vt:lpstr>
      <vt:lpstr>Участники представления во время репетиций</vt:lpstr>
      <vt:lpstr>Слайд 3</vt:lpstr>
      <vt:lpstr>Слайд 4</vt:lpstr>
      <vt:lpstr>Слайд 5</vt:lpstr>
      <vt:lpstr>Слайд 6</vt:lpstr>
      <vt:lpstr>Слайд 7</vt:lpstr>
      <vt:lpstr>В спектакле участвуют:</vt:lpstr>
      <vt:lpstr>Батова Полина – 1 «Б» класс Червяков Кирилл – 1 «Б» класс</vt:lpstr>
      <vt:lpstr>Кудинова Дарья – 2 «А» класс Польский Андрей – 2 «Б» класс</vt:lpstr>
      <vt:lpstr>Петрова Валерия – 3 «Б» класс Парамонычева  Катя – 3 «Б» класс Эсенова Мая – 3 «Б» класс</vt:lpstr>
      <vt:lpstr> Махаев Никита – 4 «Б» класс Рябчикова Полина – 4 «А» класс Сорокин Степан – 4 «А» класс </vt:lpstr>
      <vt:lpstr>А пока мы готовили наш спектакль- успели все подружиться!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«Сказка»</dc:title>
  <dc:creator>Optimus</dc:creator>
  <cp:lastModifiedBy>Optimus</cp:lastModifiedBy>
  <cp:revision>17</cp:revision>
  <dcterms:created xsi:type="dcterms:W3CDTF">2013-01-24T15:14:12Z</dcterms:created>
  <dcterms:modified xsi:type="dcterms:W3CDTF">2013-05-12T11:40:06Z</dcterms:modified>
</cp:coreProperties>
</file>