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User03\&#1056;&#1072;&#1073;&#1086;&#1095;&#1080;&#1081;%20&#1089;&#1090;&#1086;&#1083;\&#1085;&#1072;&#1095;&#1072;&#1083;&#1086;%20&#1074;&#1086;&#1081;&#1085;&#1099;%20&#1051;&#1077;&#1074;&#1080;&#1090;&#1072;&#1085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User03\&#1056;&#1072;&#1073;&#1086;&#1095;&#1080;&#1081;%20&#1089;&#1090;&#1086;&#1083;\&#1042;&#1089;&#1090;&#1072;&#1074;&#1072;&#1081;%20&#1089;&#1090;&#1088;&#1072;&#1085;&#1072;%20&#1086;&#1075;&#1088;&#1086;&#1084;&#1085;&#1072;&#1103;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User03\&#1056;&#1072;&#1073;&#1086;&#1095;&#1080;&#1081;%20&#1089;&#1090;&#1086;&#1083;\&#1090;&#1105;&#1084;&#1085;&#1072;&#1103;%20&#1085;&#1086;&#1095;&#1100;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«ДЕТИ   ВОЙНЫ!»</a:t>
            </a:r>
            <a:endParaRPr lang="ru-RU" dirty="0"/>
          </a:p>
        </p:txBody>
      </p:sp>
      <p:pic>
        <p:nvPicPr>
          <p:cNvPr id="1026" name="Picture 2" descr="C:\Documents and Settings\User03\Мои документы\Загрузки\день побед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ПИОНЕРЫ – ГЕРОИ  </a:t>
            </a:r>
            <a:endParaRPr lang="ru-RU" dirty="0"/>
          </a:p>
        </p:txBody>
      </p:sp>
      <p:pic>
        <p:nvPicPr>
          <p:cNvPr id="10242" name="Picture 2" descr="C:\Documents and Settings\User03\Мои документы\Загрузки\пионер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00100" y="1928802"/>
            <a:ext cx="7000924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ВИТЯ  ХОМЕНКО  </a:t>
            </a:r>
            <a:endParaRPr lang="ru-RU" dirty="0"/>
          </a:p>
        </p:txBody>
      </p:sp>
      <p:pic>
        <p:nvPicPr>
          <p:cNvPr id="11266" name="Picture 2" descr="C:\Documents and Settings\User03\Мои документы\Загрузки\вит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928802"/>
            <a:ext cx="521497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БОРЯ  КУЛЕШИН </a:t>
            </a:r>
            <a:endParaRPr lang="ru-RU" dirty="0"/>
          </a:p>
        </p:txBody>
      </p:sp>
      <p:pic>
        <p:nvPicPr>
          <p:cNvPr id="12290" name="Picture 2" descr="C:\Documents and Settings\User03\Мои документы\Загрузки\бор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78477" y="1935163"/>
            <a:ext cx="2987045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НИНА  КУКОВЕРОВА </a:t>
            </a:r>
            <a:endParaRPr lang="ru-RU" dirty="0"/>
          </a:p>
        </p:txBody>
      </p:sp>
      <p:pic>
        <p:nvPicPr>
          <p:cNvPr id="13314" name="Picture 2" descr="C:\Documents and Settings\User03\Мои документы\Загрузки\н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75796" y="1935163"/>
            <a:ext cx="3392408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ГЕОРГИЕВСКАЯ  ЛЕНТА </a:t>
            </a:r>
            <a:endParaRPr lang="ru-RU" dirty="0"/>
          </a:p>
        </p:txBody>
      </p:sp>
      <p:pic>
        <p:nvPicPr>
          <p:cNvPr id="14338" name="Picture 2" descr="C:\Documents and Settings\User03\Мои документы\Загрузки\лент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77281" y="1935163"/>
            <a:ext cx="4389437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«НИЗКИЙ  НАШ  ПОКЛОН …»</a:t>
            </a:r>
            <a:endParaRPr lang="ru-RU" dirty="0"/>
          </a:p>
        </p:txBody>
      </p:sp>
      <p:pic>
        <p:nvPicPr>
          <p:cNvPr id="15362" name="Picture 2" descr="C:\Documents and Settings\User03\Мои документы\Загрузки\побед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10590" y="1935163"/>
            <a:ext cx="7122819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714356"/>
            <a:ext cx="3008313" cy="541180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ИЮНЬ… </a:t>
            </a:r>
          </a:p>
          <a:p>
            <a:r>
              <a:rPr lang="ru-RU" sz="2800" dirty="0" smtClean="0"/>
              <a:t> Тогда ещё не знали мы,</a:t>
            </a:r>
          </a:p>
          <a:p>
            <a:r>
              <a:rPr lang="ru-RU" sz="2800" dirty="0" smtClean="0"/>
              <a:t>Со школьных вечеров шагая,</a:t>
            </a:r>
          </a:p>
          <a:p>
            <a:r>
              <a:rPr lang="ru-RU" sz="2800" dirty="0" smtClean="0"/>
              <a:t>Что завтра будет первый день войны, </a:t>
            </a:r>
          </a:p>
          <a:p>
            <a:r>
              <a:rPr lang="ru-RU" sz="2800" dirty="0" smtClean="0"/>
              <a:t>А кончится он лишь в 45-м, в мае … </a:t>
            </a:r>
          </a:p>
          <a:p>
            <a:endParaRPr lang="ru-RU" dirty="0"/>
          </a:p>
        </p:txBody>
      </p:sp>
      <p:pic>
        <p:nvPicPr>
          <p:cNvPr id="2050" name="Picture 2" descr="C:\Documents and Settings\User03\Мои документы\Загрузки\выпускной 19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575050" y="2123641"/>
            <a:ext cx="5111750" cy="367751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22 июня 1941 года</a:t>
            </a:r>
            <a:endParaRPr lang="ru-RU" dirty="0"/>
          </a:p>
        </p:txBody>
      </p:sp>
      <p:pic>
        <p:nvPicPr>
          <p:cNvPr id="3074" name="Picture 2" descr="C:\Documents and Settings\User03\Мои документы\Загрузки\начал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740949" y="1920875"/>
            <a:ext cx="3471101" cy="4433888"/>
          </a:xfrm>
          <a:prstGeom prst="rect">
            <a:avLst/>
          </a:prstGeom>
          <a:noFill/>
        </p:spPr>
      </p:pic>
      <p:pic>
        <p:nvPicPr>
          <p:cNvPr id="3075" name="Picture 3" descr="C:\Documents and Settings\User03\Мои документы\Загрузки\дети войн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 bwMode="auto">
          <a:xfrm>
            <a:off x="4648200" y="2813735"/>
            <a:ext cx="4038600" cy="2648168"/>
          </a:xfrm>
          <a:prstGeom prst="rect">
            <a:avLst/>
          </a:prstGeom>
          <a:noFill/>
        </p:spPr>
      </p:pic>
      <p:pic>
        <p:nvPicPr>
          <p:cNvPr id="5" name="начало войны Левита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528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«ВСТАВАЙ, СТРАНА ОГРОМНАЯ…»</a:t>
            </a:r>
            <a:endParaRPr lang="ru-RU" dirty="0"/>
          </a:p>
        </p:txBody>
      </p:sp>
      <p:pic>
        <p:nvPicPr>
          <p:cNvPr id="4098" name="Picture 2" descr="C:\Documents and Settings\User03\Мои документы\Загрузки\на фрон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57364"/>
            <a:ext cx="4038600" cy="4714908"/>
          </a:xfrm>
          <a:prstGeom prst="rect">
            <a:avLst/>
          </a:prstGeom>
          <a:noFill/>
        </p:spPr>
      </p:pic>
      <p:pic>
        <p:nvPicPr>
          <p:cNvPr id="4099" name="Picture 3" descr="C:\Documents and Settings\User03\Мои документы\Загрузки\поход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 bwMode="auto">
          <a:xfrm>
            <a:off x="4643438" y="2285992"/>
            <a:ext cx="4038600" cy="3286148"/>
          </a:xfrm>
          <a:prstGeom prst="rect">
            <a:avLst/>
          </a:prstGeom>
          <a:noFill/>
        </p:spPr>
      </p:pic>
      <p:pic>
        <p:nvPicPr>
          <p:cNvPr id="5" name="Вставай страна огром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92958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3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«Я ХОЧУ ПОМОЧЬ…»</a:t>
            </a:r>
            <a:endParaRPr lang="ru-RU" dirty="0"/>
          </a:p>
        </p:txBody>
      </p:sp>
      <p:pic>
        <p:nvPicPr>
          <p:cNvPr id="5124" name="Picture 4" descr="C:\Documents and Settings\User03\Мои документы\Загрузки\завод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071679"/>
            <a:ext cx="4038600" cy="3391306"/>
          </a:xfrm>
          <a:prstGeom prst="rect">
            <a:avLst/>
          </a:prstGeom>
          <a:noFill/>
        </p:spPr>
      </p:pic>
      <p:pic>
        <p:nvPicPr>
          <p:cNvPr id="5123" name="Picture 3" descr="C:\Documents and Settings\User03\Мои документы\Загрузки\пом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14554"/>
            <a:ext cx="4038600" cy="424551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03\Мои документы\Загрузки\помощ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1127" y="1000108"/>
            <a:ext cx="7538525" cy="52739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 Я ХОЧУ ПОМОЧЬ …»</a:t>
            </a:r>
            <a:endParaRPr lang="ru-RU" dirty="0"/>
          </a:p>
        </p:txBody>
      </p:sp>
      <p:pic>
        <p:nvPicPr>
          <p:cNvPr id="7170" name="Picture 2" descr="C:\Documents and Settings\User03\Мои документы\Загрузки\девочки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4038600" cy="3692468"/>
          </a:xfrm>
          <a:prstGeom prst="rect">
            <a:avLst/>
          </a:prstGeom>
          <a:noFill/>
        </p:spPr>
      </p:pic>
      <p:pic>
        <p:nvPicPr>
          <p:cNvPr id="7171" name="Picture 3" descr="C:\Documents and Settings\User03\Мои документы\Загрузки\посылк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643438" y="3714752"/>
            <a:ext cx="4038600" cy="273278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ПИСЬМА С ФРОНТА </a:t>
            </a:r>
            <a:endParaRPr lang="ru-RU" dirty="0"/>
          </a:p>
        </p:txBody>
      </p:sp>
      <p:pic>
        <p:nvPicPr>
          <p:cNvPr id="8195" name="Picture 3" descr="C:\Documents and Settings\User03\Мои документы\Загрузки\письмо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8501122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ПИСЬМА С ФРОНТА </a:t>
            </a:r>
            <a:endParaRPr lang="ru-RU" dirty="0"/>
          </a:p>
        </p:txBody>
      </p:sp>
      <p:pic>
        <p:nvPicPr>
          <p:cNvPr id="9218" name="Picture 2" descr="C:\Documents and Settings\User03\Мои документы\Загрузки\солд пиш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428596" y="2928934"/>
            <a:ext cx="4038600" cy="3214710"/>
          </a:xfrm>
          <a:prstGeom prst="rect">
            <a:avLst/>
          </a:prstGeom>
          <a:noFill/>
        </p:spPr>
      </p:pic>
      <p:pic>
        <p:nvPicPr>
          <p:cNvPr id="9219" name="Picture 3" descr="C:\Documents and Settings\User03\Мои документы\Загрузки\пишу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928802"/>
            <a:ext cx="4143404" cy="3434569"/>
          </a:xfrm>
          <a:prstGeom prst="rect">
            <a:avLst/>
          </a:prstGeom>
          <a:noFill/>
        </p:spPr>
      </p:pic>
      <p:pic>
        <p:nvPicPr>
          <p:cNvPr id="5" name="тёмная ноч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715272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4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255</TotalTime>
  <Words>77</Words>
  <PresentationFormat>Экран (4:3)</PresentationFormat>
  <Paragraphs>18</Paragraphs>
  <Slides>15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«ДЕТИ   ВОЙНЫ!»</vt:lpstr>
      <vt:lpstr>Слайд 2</vt:lpstr>
      <vt:lpstr>22 июня 1941 года</vt:lpstr>
      <vt:lpstr>«ВСТАВАЙ, СТРАНА ОГРОМНАЯ…»</vt:lpstr>
      <vt:lpstr>«Я ХОЧУ ПОМОЧЬ…»</vt:lpstr>
      <vt:lpstr>Слайд 6</vt:lpstr>
      <vt:lpstr>« Я ХОЧУ ПОМОЧЬ …»</vt:lpstr>
      <vt:lpstr>ПИСЬМА С ФРОНТА </vt:lpstr>
      <vt:lpstr>ПИСЬМА С ФРОНТА </vt:lpstr>
      <vt:lpstr>ПИОНЕРЫ – ГЕРОИ  </vt:lpstr>
      <vt:lpstr>ВИТЯ  ХОМЕНКО  </vt:lpstr>
      <vt:lpstr>БОРЯ  КУЛЕШИН </vt:lpstr>
      <vt:lpstr>НИНА  КУКОВЕРОВА </vt:lpstr>
      <vt:lpstr>ГЕОРГИЕВСКАЯ  ЛЕНТА </vt:lpstr>
      <vt:lpstr>«НИЗКИЙ  НАШ  ПОКЛОН …»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«ДЕТИ   ВОЙНЫ!»</dc:title>
  <cp:lastModifiedBy>Tersys03</cp:lastModifiedBy>
  <cp:revision>27</cp:revision>
  <dcterms:modified xsi:type="dcterms:W3CDTF">2013-04-25T16:22:22Z</dcterms:modified>
</cp:coreProperties>
</file>