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75" r:id="rId5"/>
    <p:sldId id="260" r:id="rId6"/>
    <p:sldId id="261" r:id="rId7"/>
    <p:sldId id="277" r:id="rId8"/>
    <p:sldId id="267" r:id="rId9"/>
    <p:sldId id="270" r:id="rId10"/>
    <p:sldId id="271" r:id="rId11"/>
    <p:sldId id="272" r:id="rId12"/>
    <p:sldId id="276" r:id="rId13"/>
    <p:sldId id="273" r:id="rId14"/>
    <p:sldId id="268" r:id="rId15"/>
    <p:sldId id="278" r:id="rId16"/>
    <p:sldId id="269" r:id="rId17"/>
    <p:sldId id="283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1" autoAdjust="0"/>
    <p:restoredTop sz="94660"/>
  </p:normalViewPr>
  <p:slideViewPr>
    <p:cSldViewPr>
      <p:cViewPr varScale="1">
        <p:scale>
          <a:sx n="73" d="100"/>
          <a:sy n="7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7B75-6E4F-4282-9251-CC4E3E75356A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3D2B9-DB6C-4A51-8033-203C54092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D2B9-DB6C-4A51-8033-203C54092A4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D2B9-DB6C-4A51-8033-203C54092A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0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images.yandex.ru/yandsearch?p=8&amp;text=%D0%B1%D1%83%D0%BA%D0%B5%D1%82%20%D1%86%D0%B2%D0%B5%D1%82%D0%BE%D0%B2&amp;noreask=1&amp;img_url=grandbuket.com/assets/components/gallery/files/2011/02/buket_019.jpg&amp;pos=242&amp;rpt=simage&amp;lr=197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text=%D0%B1%D1%83%D0%BA%D0%B5%D1%82%D1%8B%20%D1%86%D0%B2%D0%B5%D1%82%D0%BE%D0%B2&amp;noreask=1&amp;img_url=flowers.ucoz.com/_ph/1/2/757354089.jpg&amp;pos=7&amp;rpt=simage&amp;lr=19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4%D0%BE%D1%82%D0%BE%20%D0%B6%D0%B5%D0%BD%D1%89%D0%B8%D0%BD%D1%8B%20%D1%81%20%D1%80%D0%B5%D0%B1%D0%B5%D0%BD%D0%BA%D0%BE%D0%BC&amp;noreask=1&amp;img_url=cs5521.vkontakte.ru/u150403415/-14/x_45cff4e3.jpg&amp;pos=82&amp;rpt=simage&amp;lr=19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186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2286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День матери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1219200"/>
            <a:ext cx="381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свяжу тебе жизнь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пушистых мохеровых ниток.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свяжу тебе жизнь,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солгу ни единой петли.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свяжу тебе жизнь,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узором по полю молитвы –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Пожелания счастья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лучах настоящей любви.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свяжу тебе жизнь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веселой меланжевой пряжи.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свяжу тебе жизнь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потом от души подарю.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я нитки беру?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Никому никогда не признаюсь: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связать тебе жизнь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тайком распускаю свою.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Евгений\Desktop\motivator-293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849459" cy="51943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Евгений\Desktop\getImageCA7UEU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76600"/>
            <a:ext cx="3860800" cy="2895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1219200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 путей, дорог вокруг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Обойди по свету: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Мама – самый лучший друг,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Лучше мамы – нету!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5-tub-ru.yandex.net/i?id=125752880-54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48636">
            <a:off x="4968791" y="657258"/>
            <a:ext cx="3339696" cy="32529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Евгений\Desktop\getImageCALL86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2156">
            <a:off x="1006678" y="3845513"/>
            <a:ext cx="3606085" cy="2400300"/>
          </a:xfrm>
          <a:prstGeom prst="rect">
            <a:avLst/>
          </a:prstGeom>
          <a:noFill/>
        </p:spPr>
      </p:pic>
      <p:pic>
        <p:nvPicPr>
          <p:cNvPr id="7171" name="Picture 3" descr="C:\Users\Евгений\Desktop\getImageCAGUYOM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4064000" cy="2705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7620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я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гоpодy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мамой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хожy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pyкy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мамy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кpепко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деpжy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Зачем ей идти и бояться,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может она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потеpяться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Евгений\Desktop\getImageCABN670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143000"/>
            <a:ext cx="2667000" cy="35758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9144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Мамочка у меня только одна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Самая лучшая в мире она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 никого в целом свете добрей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Мамы единственной милой моей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4-tub-ru.yandex.net/i?id=341114630-10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48917">
            <a:off x="2255907" y="3475606"/>
            <a:ext cx="2344836" cy="23416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Евгений\Desktop\getImageCA6J4J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3454400" cy="2590800"/>
          </a:xfrm>
          <a:prstGeom prst="rect">
            <a:avLst/>
          </a:prstGeom>
          <a:noFill/>
        </p:spPr>
      </p:pic>
      <p:pic>
        <p:nvPicPr>
          <p:cNvPr id="8195" name="Picture 3" descr="C:\Users\Евгений\Desktop\getImageCALDA3J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4343400" cy="32575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24400" y="990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Обойди весь мир вокруг,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знай заранее: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найдешь теплее рук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нежнее маминых.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Евгений\Desktop\getImage[1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3606800" cy="2705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1524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Мама, очень-очень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тебя люблю!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люблю, что ночью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темноте не сплю.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getImageCAA0ZJ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1191" cy="6858000"/>
          </a:xfrm>
          <a:prstGeom prst="rect">
            <a:avLst/>
          </a:prstGeom>
          <a:noFill/>
        </p:spPr>
      </p:pic>
      <p:pic>
        <p:nvPicPr>
          <p:cNvPr id="6148" name="Picture 4" descr="D:\Баба Валя\папа,мама,я. .спортианая семья\SAM_0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09800"/>
            <a:ext cx="2228850" cy="2971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95400" y="2133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за тебя душой молю,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 каждой строчке восхваляю.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Люблю тебя, люблю, люблю…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ты меня – я это знаю!!!”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0400" y="533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тебя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прошло в моей жизни ни дня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той младенческой нежной поры.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Хорошо, что родилась ты раньше меня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гордом звании старшей сестры.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http://im2-tub-ru.yandex.net/i?id=181551736-5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7958">
            <a:off x="1955646" y="3619041"/>
            <a:ext cx="2556747" cy="27044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Users\Евгений\Desktop\getImageCAJSWP8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3169906" cy="2378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4724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Мама много сил, здоровья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Отдает всем нам.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Значит, правда, нет на свете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Лучше наших мам.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uld10.odnoklassniki.ru/getImage?photoId=459599120017&amp;photoTyp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"/>
            <a:ext cx="2943225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1752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днем матери я поздравляю           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Всех женщин на этой Земле!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Любви им большой пожелаю,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Пусть солнце искрится в окне!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вгений\Desktop\P8210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0"/>
            <a:ext cx="3682933" cy="2762661"/>
          </a:xfrm>
          <a:prstGeom prst="rect">
            <a:avLst/>
          </a:prstGeom>
          <a:noFill/>
        </p:spPr>
      </p:pic>
      <p:pic>
        <p:nvPicPr>
          <p:cNvPr id="5" name="Picture 4" descr="C:\Users\Евгений\Desktop\P8240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09600"/>
            <a:ext cx="3151188" cy="23637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3810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день матери сказать тебе спешу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 любви и искренних признаний.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Тобой, поверь, я очень дорожу,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Прими ж букет из скромных пожеланий!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будет в жизни солнышко всегда,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радость изливается без края,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Дай Бог тебе здоровья на года,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Живи ещё сто лет, моя родная!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m6-tub-ru.yandex.net/i?id=17233134-0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95600"/>
            <a:ext cx="3843528" cy="2971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9906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Спасибо, мамочка, за нежность,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Твою святую доброту!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Любви вселенскую безбрежность,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Терпенье, такт и теплоту!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женя\Рабочий стол\през\S630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200400"/>
            <a:ext cx="4114800" cy="3226628"/>
          </a:xfrm>
          <a:prstGeom prst="rect">
            <a:avLst/>
          </a:prstGeom>
          <a:noFill/>
        </p:spPr>
      </p:pic>
      <p:pic>
        <p:nvPicPr>
          <p:cNvPr id="11" name="Picture 2" descr="http://i393.odnoklassniki.ru/getImage?photoId=384194599778&amp;photoTyp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762000"/>
            <a:ext cx="3250581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Евгений\Desktop\getImageCAM88M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1400"/>
            <a:ext cx="3759200" cy="281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2000" y="137160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дорога мне, ты – бесценна!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Поймешь, поможешь и простишь…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Твоя улыбка – драгоценна,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Ты, улыбнувшись,- исцелишь!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Евгений\Desktop\getImageCA2IOUL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124200"/>
            <a:ext cx="4546600" cy="3409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0" y="7620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Давай сядем с тобою в сторонке,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Поболтаем вдвоем обо всем.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же делать?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Как-будто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девчонки,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подружки с тобою живем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905000" y="1371600"/>
            <a:ext cx="426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мамы многое прощают,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обижаясь, не браня.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терпеливо объясняют,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осуждая, не виня.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DSC0021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3528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85800" y="440204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Знай, мама, ты – необходима!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Нужна мне каждый миг и час!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– обожаема, любима,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Потом, недавно и сейчас.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505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Ласт</a:t>
            </a:r>
            <a:endParaRPr lang="ru-RU" dirty="0"/>
          </a:p>
        </p:txBody>
      </p:sp>
      <p:pic>
        <p:nvPicPr>
          <p:cNvPr id="4098" name="Picture 2" descr="C:\Users\Евгений\Desktop\getImageCAPIY2K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3251200" cy="2438400"/>
          </a:xfrm>
          <a:prstGeom prst="rect">
            <a:avLst/>
          </a:prstGeom>
          <a:noFill/>
        </p:spPr>
      </p:pic>
      <p:pic>
        <p:nvPicPr>
          <p:cNvPr id="4099" name="Picture 3" descr="C:\Users\Евгений\Desktop\getImageCAFUBX2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528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1" y="0"/>
            <a:ext cx="9194801" cy="6858000"/>
          </a:xfrm>
          <a:prstGeom prst="rect">
            <a:avLst/>
          </a:prstGeom>
          <a:noFill/>
        </p:spPr>
      </p:pic>
      <p:pic>
        <p:nvPicPr>
          <p:cNvPr id="2051" name="Picture 3" descr="C:\Users\Евгений\Desktop\getImageCA4R7I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810000" cy="2857500"/>
          </a:xfrm>
          <a:prstGeom prst="rect">
            <a:avLst/>
          </a:prstGeom>
          <a:noFill/>
        </p:spPr>
      </p:pic>
      <p:pic>
        <p:nvPicPr>
          <p:cNvPr id="2053" name="Picture 5" descr="C:\Users\Евгений\Desktop\getImageCADMQ3Y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3860800" cy="2895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3962400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Спасибо, мама, что ты есть.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жизнь дала и мне и брату.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чтобы не случилось вдруг,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всегда была ты с нами рядом.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1000" y="1524000"/>
            <a:ext cx="556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Спасибо, мамочка, за нежность,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Твою святую доброту!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Любви вселенскую безбрежность,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Терпенье, такт и теплоту!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вгений\Desktop\getImageCAD3RK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3528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Фоны\Красивые фоны для презентаций\5___\126 фоны для презентаций\win_keywords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609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открыл мне этот мир, Не жалея своих сил? И всегда оберегала? Лучшая на свете МАМА.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4876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на свете всех милее И теплом своим согреет, Любит больше, чем себя? Это МАМОЧКА моя.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в школу\SDC12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3505200" cy="2628900"/>
          </a:xfrm>
          <a:prstGeom prst="rect">
            <a:avLst/>
          </a:prstGeom>
          <a:noFill/>
        </p:spPr>
      </p:pic>
      <p:pic>
        <p:nvPicPr>
          <p:cNvPr id="8" name="Picture 2" descr="http://im7-tub-ru.yandex.net/i?id=290751957-41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1242">
            <a:off x="4939999" y="1892000"/>
            <a:ext cx="2306931" cy="230693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149</Words>
  <Application>Microsoft Office PowerPoint</Application>
  <PresentationFormat>Экран (4:3)</PresentationFormat>
  <Paragraphs>25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123</cp:lastModifiedBy>
  <cp:revision>178</cp:revision>
  <dcterms:created xsi:type="dcterms:W3CDTF">2012-11-01T09:02:55Z</dcterms:created>
  <dcterms:modified xsi:type="dcterms:W3CDTF">2013-05-12T12:01:49Z</dcterms:modified>
</cp:coreProperties>
</file>