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5" r:id="rId3"/>
    <p:sldId id="285" r:id="rId4"/>
    <p:sldId id="291" r:id="rId5"/>
    <p:sldId id="289" r:id="rId6"/>
    <p:sldId id="290" r:id="rId7"/>
    <p:sldId id="287" r:id="rId8"/>
    <p:sldId id="28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83F633-05FB-4F51-BB8C-E082EEBC32C4}">
          <p14:sldIdLst>
            <p14:sldId id="256"/>
            <p14:sldId id="295"/>
            <p14:sldId id="285"/>
            <p14:sldId id="291"/>
            <p14:sldId id="289"/>
            <p14:sldId id="290"/>
            <p14:sldId id="287"/>
            <p14:sldId id="288"/>
          </p14:sldIdLst>
        </p14:section>
        <p14:section name="Раздел без заголовка" id="{8ABADF3D-30AE-457A-944F-024C2DFC723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>
        <p:scale>
          <a:sx n="66" d="100"/>
          <a:sy n="66" d="100"/>
        </p:scale>
        <p:origin x="-11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0715C-7A0B-48FC-A92D-4C7C67760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0096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75089-99EB-44E0-A749-6D903276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26682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508104" y="4005064"/>
            <a:ext cx="3178696" cy="2121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16632"/>
            <a:ext cx="5184576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ДЕТИ 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ВЕЛИКОЙ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ОТЕЧЕСТВЕННОЙ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ВОЙНЫ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1941 - 1945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58599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018046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9 мая </a:t>
            </a:r>
            <a:r>
              <a:rPr lang="ru-RU" sz="3200" b="1" dirty="0" smtClean="0">
                <a:solidFill>
                  <a:srgbClr val="FFFF00"/>
                </a:solidFill>
              </a:rPr>
              <a:t>2013 года наша </a:t>
            </a:r>
            <a:r>
              <a:rPr lang="ru-RU" sz="3200" b="1" dirty="0">
                <a:solidFill>
                  <a:srgbClr val="FFFF00"/>
                </a:solidFill>
              </a:rPr>
              <a:t>страна отмечает </a:t>
            </a:r>
            <a:r>
              <a:rPr lang="ru-RU" sz="3200" b="1" dirty="0" smtClean="0">
                <a:solidFill>
                  <a:srgbClr val="FF0000"/>
                </a:solidFill>
              </a:rPr>
              <a:t>68 </a:t>
            </a:r>
            <a:r>
              <a:rPr lang="ru-RU" sz="3200" b="1" dirty="0">
                <a:solidFill>
                  <a:srgbClr val="FFFF00"/>
                </a:solidFill>
              </a:rPr>
              <a:t>годовщину </a:t>
            </a:r>
            <a:r>
              <a:rPr lang="ru-RU" sz="3200" b="1" dirty="0">
                <a:solidFill>
                  <a:srgbClr val="FF0000"/>
                </a:solidFill>
              </a:rPr>
              <a:t>Великой </a:t>
            </a:r>
            <a:r>
              <a:rPr lang="ru-RU" sz="3200" b="1" dirty="0" smtClean="0">
                <a:solidFill>
                  <a:srgbClr val="FF0000"/>
                </a:solidFill>
              </a:rPr>
              <a:t>Победы</a:t>
            </a:r>
            <a:r>
              <a:rPr lang="ru-RU" sz="3200" b="1" dirty="0" smtClean="0">
                <a:solidFill>
                  <a:srgbClr val="FFFF00"/>
                </a:solidFill>
              </a:rPr>
              <a:t>.  Мы обязаны победе не только воинам, защищавшим нашу Родину, женщинам, старикам, но и детям, </a:t>
            </a:r>
            <a:r>
              <a:rPr lang="ru-RU" sz="3200" b="1" dirty="0">
                <a:solidFill>
                  <a:srgbClr val="FFFF00"/>
                </a:solidFill>
              </a:rPr>
              <a:t>которые помогали во время войны взрослым приблизить этот </a:t>
            </a:r>
            <a:r>
              <a:rPr lang="ru-RU" sz="3200" b="1" dirty="0">
                <a:solidFill>
                  <a:srgbClr val="FF0000"/>
                </a:solidFill>
              </a:rPr>
              <a:t>День Победы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/>
              <a:t>...</a:t>
            </a:r>
            <a:r>
              <a:rPr lang="ru-RU" sz="2800" b="1" dirty="0"/>
              <a:t>Летней ночью,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на </a:t>
            </a:r>
            <a:r>
              <a:rPr lang="ru-RU" sz="2800" b="1" dirty="0"/>
              <a:t>рассвете, </a:t>
            </a:r>
            <a:br>
              <a:rPr lang="ru-RU" sz="2800" b="1" dirty="0"/>
            </a:br>
            <a:r>
              <a:rPr lang="ru-RU" sz="2800" b="1" dirty="0"/>
              <a:t>Гитлер дал войскам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приказ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И послал </a:t>
            </a:r>
            <a:r>
              <a:rPr lang="ru-RU" sz="2800" b="1" dirty="0" smtClean="0"/>
              <a:t>солдат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немецких</a:t>
            </a:r>
            <a:br>
              <a:rPr lang="ru-RU" sz="2800" b="1" dirty="0"/>
            </a:br>
            <a:r>
              <a:rPr lang="ru-RU" sz="2800" b="1" dirty="0"/>
              <a:t>Против всех людей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советских,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Это значит — против нас</a:t>
            </a:r>
            <a:r>
              <a:rPr lang="ru-RU" sz="2800" b="1" dirty="0" smtClean="0"/>
              <a:t>. </a:t>
            </a:r>
          </a:p>
          <a:p>
            <a:pPr marL="0" indent="0">
              <a:buNone/>
            </a:pPr>
            <a:r>
              <a:rPr lang="ru-RU" sz="2800" b="1" dirty="0" smtClean="0"/>
              <a:t>(</a:t>
            </a:r>
            <a:r>
              <a:rPr lang="ru-RU" sz="2800" b="1" dirty="0" err="1" smtClean="0"/>
              <a:t>С.Михалков</a:t>
            </a:r>
            <a:r>
              <a:rPr lang="ru-RU" sz="2800" b="1" dirty="0" smtClean="0"/>
              <a:t>)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19" y="2852936"/>
            <a:ext cx="2592288" cy="213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06" y="2276872"/>
            <a:ext cx="2694059" cy="21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06" y="4408428"/>
            <a:ext cx="2694059" cy="204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Сразу повзрослели дети, потому что надо было помогать взрослым во всех делах. </a:t>
            </a:r>
            <a:r>
              <a:rPr lang="ru-RU" sz="3200" b="1" dirty="0" smtClean="0"/>
              <a:t>Они  хотели </a:t>
            </a:r>
            <a:r>
              <a:rPr lang="ru-RU" sz="3200" b="1" dirty="0"/>
              <a:t>бы пойти на фронт сражаться с немцами, но </a:t>
            </a:r>
            <a:r>
              <a:rPr lang="ru-RU" sz="3200" b="1" dirty="0" smtClean="0"/>
              <a:t>им </a:t>
            </a:r>
            <a:r>
              <a:rPr lang="ru-RU" sz="3200" b="1" dirty="0"/>
              <a:t>мало лет, </a:t>
            </a:r>
            <a:r>
              <a:rPr lang="ru-RU" sz="3200" b="1" dirty="0" smtClean="0"/>
              <a:t>их </a:t>
            </a:r>
            <a:r>
              <a:rPr lang="ru-RU" sz="3200" b="1" dirty="0"/>
              <a:t>не возьмут. А на заводах и фабриках некому было работать, и дети помогали взрослым.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25" y="3934568"/>
            <a:ext cx="2880320" cy="260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23509"/>
            <a:ext cx="2664296" cy="261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5" y="3923509"/>
            <a:ext cx="2880320" cy="268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86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260648"/>
            <a:ext cx="5144248" cy="6309156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3200" b="1" dirty="0"/>
              <a:t>Весь советский народ встал на защиту своей Родины. Все взрослые (мужчины и женщины) уходили на фронт воевать, защищать свою Родину, свой дом, своих </a:t>
            </a:r>
            <a:r>
              <a:rPr lang="ru-RU" sz="3200" b="1" dirty="0" smtClean="0"/>
              <a:t>родных. Но в тылу тоже     было нелегко…</a:t>
            </a:r>
          </a:p>
          <a:p>
            <a:pPr marL="0" indent="0" algn="r">
              <a:buNone/>
            </a:pPr>
            <a:r>
              <a:rPr lang="ru-RU" sz="3200" b="1" dirty="0" smtClean="0"/>
              <a:t>Дети совершали свой подвиг, работая, как взрослые.</a:t>
            </a:r>
          </a:p>
          <a:p>
            <a:pPr marL="0" indent="0" algn="r">
              <a:buNone/>
            </a:pPr>
            <a:r>
              <a:rPr lang="ru-RU" sz="3200" b="1" dirty="0" smtClean="0"/>
              <a:t>«Всё для фронта! </a:t>
            </a:r>
          </a:p>
          <a:p>
            <a:pPr marL="0" indent="0" algn="r">
              <a:buNone/>
            </a:pPr>
            <a:r>
              <a:rPr lang="ru-RU" sz="3200" b="1" dirty="0" smtClean="0"/>
              <a:t>Всё для победы! 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096344" cy="4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75596"/>
            <a:ext cx="3312368" cy="231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6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79370" y="188640"/>
            <a:ext cx="5307429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Но не все дети могли работать или воевать. Девочки </a:t>
            </a:r>
            <a:r>
              <a:rPr lang="ru-RU" dirty="0"/>
              <a:t>вязали теплые вещи для фронта: варежки, носки, помогали раненым в госпиталях, писали письма солдатам на фронт, чтоб поддержать их боевой дух, чтобы не скучали наши защитники по своим близким. Приятно было солдату получить письмо, в котором чувствовалась любовь, забота, теплота пусть даже, если ему написал незнакомый человек. Согревало солдата в холодной землянке это письмо, и уходил он в бой, зная, что кто-то его любит и ждет!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6" y="172255"/>
            <a:ext cx="2160240" cy="317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2" y="3645024"/>
            <a:ext cx="3089109" cy="23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404664"/>
            <a:ext cx="33123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Самых маленьких отправляли в тыл, где не было немцев, но и родителей тоже не было… Ведь мужчины все на фронте, а женщины оставались в больницах  помогать раненым или тоже уходили на войну… Дети уезжали одни, к незнакомым людям, чтобы остаться в живых.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07234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54" y="284424"/>
            <a:ext cx="2400266" cy="228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9" y="2564902"/>
            <a:ext cx="2509102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17" y="2564903"/>
            <a:ext cx="2869703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9" y="4882660"/>
            <a:ext cx="3126758" cy="185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5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6631"/>
            <a:ext cx="8229600" cy="65517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Жди </a:t>
            </a:r>
            <a:r>
              <a:rPr lang="ru-RU" dirty="0"/>
              <a:t>меня, и я вернусь.</a:t>
            </a:r>
          </a:p>
          <a:p>
            <a:pPr marL="0" indent="0">
              <a:buNone/>
            </a:pPr>
            <a:r>
              <a:rPr lang="ru-RU" dirty="0"/>
              <a:t>Только очень жди,</a:t>
            </a:r>
          </a:p>
          <a:p>
            <a:pPr marL="0" indent="0">
              <a:buNone/>
            </a:pPr>
            <a:r>
              <a:rPr lang="ru-RU" dirty="0"/>
              <a:t>Жди, когда наводят грусть</a:t>
            </a:r>
          </a:p>
          <a:p>
            <a:pPr marL="0" indent="0">
              <a:buNone/>
            </a:pPr>
            <a:r>
              <a:rPr lang="ru-RU" dirty="0"/>
              <a:t>Желтые дожди,</a:t>
            </a:r>
          </a:p>
          <a:p>
            <a:pPr marL="0" indent="0">
              <a:buNone/>
            </a:pPr>
            <a:r>
              <a:rPr lang="ru-RU" dirty="0"/>
              <a:t>Жди, когда снега метут,</a:t>
            </a:r>
          </a:p>
          <a:p>
            <a:pPr marL="0" indent="0">
              <a:buNone/>
            </a:pPr>
            <a:r>
              <a:rPr lang="ru-RU" dirty="0"/>
              <a:t>Жди, когда жара,</a:t>
            </a:r>
          </a:p>
          <a:p>
            <a:pPr marL="0" indent="0">
              <a:buNone/>
            </a:pPr>
            <a:r>
              <a:rPr lang="ru-RU" dirty="0"/>
              <a:t>Жди, когда других не ждут,</a:t>
            </a:r>
          </a:p>
          <a:p>
            <a:pPr marL="0" indent="0">
              <a:buNone/>
            </a:pPr>
            <a:r>
              <a:rPr lang="ru-RU" dirty="0"/>
              <a:t>Позабыв вчера.</a:t>
            </a:r>
          </a:p>
          <a:p>
            <a:pPr marL="0" indent="0">
              <a:buNone/>
            </a:pPr>
            <a:r>
              <a:rPr lang="ru-RU" dirty="0"/>
              <a:t>Как я выжил, будем знать</a:t>
            </a:r>
          </a:p>
          <a:p>
            <a:pPr marL="0" indent="0">
              <a:buNone/>
            </a:pPr>
            <a:r>
              <a:rPr lang="ru-RU" dirty="0"/>
              <a:t>Только мы с тобой,-</a:t>
            </a:r>
          </a:p>
          <a:p>
            <a:pPr marL="0" indent="0">
              <a:buNone/>
            </a:pPr>
            <a:r>
              <a:rPr lang="ru-RU" dirty="0"/>
              <a:t>Просто ты умела ждать,</a:t>
            </a:r>
          </a:p>
          <a:p>
            <a:pPr marL="0" indent="0">
              <a:buNone/>
            </a:pPr>
            <a:r>
              <a:rPr lang="ru-RU" dirty="0"/>
              <a:t>Как никто другой.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err="1" smtClean="0"/>
              <a:t>К.Симонов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6137"/>
            <a:ext cx="33781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4268"/>
            <a:ext cx="3369542" cy="231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0262">
            <a:off x="6512106" y="2024632"/>
            <a:ext cx="2025878" cy="289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310194"/>
            <a:ext cx="3970784" cy="6107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 </a:t>
            </a:r>
            <a:r>
              <a:rPr lang="ru-RU" dirty="0" err="1"/>
              <a:t>Д</a:t>
            </a:r>
            <a:r>
              <a:rPr lang="ru-RU" dirty="0" err="1" smtClean="0"/>
              <a:t>oрoгoй</a:t>
            </a:r>
            <a:r>
              <a:rPr lang="ru-RU" dirty="0" smtClean="0"/>
              <a:t> </a:t>
            </a:r>
            <a:r>
              <a:rPr lang="ru-RU" dirty="0"/>
              <a:t>папа! Я очень хочу попросить чтобы тебя, чтобы ты громил </a:t>
            </a:r>
            <a:r>
              <a:rPr lang="ru-RU" dirty="0" smtClean="0"/>
              <a:t>фашистов  </a:t>
            </a:r>
            <a:r>
              <a:rPr lang="ru-RU" dirty="0" err="1"/>
              <a:t>чтo</a:t>
            </a:r>
            <a:r>
              <a:rPr lang="ru-RU" dirty="0"/>
              <a:t> есть мочи и </a:t>
            </a:r>
            <a:r>
              <a:rPr lang="ru-RU" dirty="0" err="1"/>
              <a:t>поcкoрee</a:t>
            </a:r>
            <a:r>
              <a:rPr lang="ru-RU" dirty="0"/>
              <a:t> возвращался домой живым, а то мама часто плачет. Мы с ней очень соскучились. А я всегда думаю </a:t>
            </a:r>
            <a:r>
              <a:rPr lang="ru-RU" dirty="0" smtClean="0"/>
              <a:t>о </a:t>
            </a:r>
            <a:r>
              <a:rPr lang="ru-RU" dirty="0" err="1" smtClean="0"/>
              <a:t>тeбe</a:t>
            </a:r>
            <a:r>
              <a:rPr lang="ru-RU" dirty="0"/>
              <a:t>. Я горжусь, что ты — </a:t>
            </a:r>
            <a:r>
              <a:rPr lang="ru-RU" dirty="0" err="1"/>
              <a:t>солдaт</a:t>
            </a:r>
            <a:r>
              <a:rPr lang="ru-RU" dirty="0" smtClean="0"/>
              <a:t>,  </a:t>
            </a:r>
            <a:r>
              <a:rPr lang="ru-RU" dirty="0"/>
              <a:t>и что у тебя есть </a:t>
            </a:r>
            <a:r>
              <a:rPr lang="ru-RU" dirty="0" err="1"/>
              <a:t>oрдeн</a:t>
            </a:r>
            <a:r>
              <a:rPr lang="ru-RU" dirty="0"/>
              <a:t> и медали, и что ты защищаешь всех нас </a:t>
            </a:r>
            <a:r>
              <a:rPr lang="ru-RU" dirty="0" err="1"/>
              <a:t>oт</a:t>
            </a:r>
            <a:r>
              <a:rPr lang="ru-RU" dirty="0"/>
              <a:t> фашистов! Ждем </a:t>
            </a:r>
            <a:r>
              <a:rPr lang="ru-RU" dirty="0" smtClean="0"/>
              <a:t>тебя. Твой </a:t>
            </a:r>
            <a:r>
              <a:rPr lang="ru-RU" dirty="0"/>
              <a:t>сын Женя»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10194"/>
            <a:ext cx="4142671" cy="297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84984"/>
            <a:ext cx="4142671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3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674</TotalTime>
  <Words>435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ДЕТИ   ВЕЛИКОЙ ОТЕЧЕСТВЕННОЙ ВОЙНЫ 1941 - 1945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Саша</cp:lastModifiedBy>
  <cp:revision>69</cp:revision>
  <dcterms:modified xsi:type="dcterms:W3CDTF">2013-05-04T14:59:56Z</dcterms:modified>
</cp:coreProperties>
</file>