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69" r:id="rId4"/>
    <p:sldId id="27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9" r:id="rId23"/>
    <p:sldId id="278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6DA83A-F214-40B3-B70B-53ED56F8545E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074886-9DD1-405E-A760-0C5A8CFE0A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Интеллектуальная игра «Звездный час» 4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Подготовила учитель начальных классов                        МБОУ гимназия №2 г. Красногорска Московской области </a:t>
            </a:r>
            <a:r>
              <a:rPr lang="ru-RU" dirty="0" err="1" smtClean="0"/>
              <a:t>Маякова</a:t>
            </a:r>
            <a:r>
              <a:rPr lang="ru-RU" dirty="0" smtClean="0"/>
              <a:t> Е.В.</a:t>
            </a:r>
            <a:endParaRPr lang="ru-RU" dirty="0"/>
          </a:p>
        </p:txBody>
      </p:sp>
      <p:pic>
        <p:nvPicPr>
          <p:cNvPr id="4" name="Рисунок 3" descr="iCAJKJI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908720"/>
            <a:ext cx="2664296" cy="2808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                В гостях у сказки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</a:t>
            </a:r>
            <a:endParaRPr lang="ru-RU" sz="2800" dirty="0" smtClean="0"/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                                      1. снежинка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                                       2. теплота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                                       3. вечность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                                       4.молодость</a:t>
            </a:r>
            <a:endParaRPr lang="ru-RU" sz="2800" b="1" dirty="0"/>
          </a:p>
        </p:txBody>
      </p:sp>
      <p:pic>
        <p:nvPicPr>
          <p:cNvPr id="4" name="Рисунок 3" descr="iCA8U914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132856"/>
            <a:ext cx="2952328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sz="4400" b="1" dirty="0" smtClean="0"/>
              <a:t>Окружающий мир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/>
              <a:t>1. кактус</a:t>
            </a:r>
          </a:p>
          <a:p>
            <a:r>
              <a:rPr lang="ru-RU" sz="3200" b="1" dirty="0" smtClean="0"/>
              <a:t>2.герань</a:t>
            </a:r>
          </a:p>
          <a:p>
            <a:r>
              <a:rPr lang="ru-RU" sz="3200" b="1" dirty="0" smtClean="0"/>
              <a:t>3.подорожник</a:t>
            </a:r>
          </a:p>
          <a:p>
            <a:r>
              <a:rPr lang="ru-RU" sz="3200" b="1" dirty="0" smtClean="0"/>
              <a:t>4. фикус</a:t>
            </a:r>
            <a:endParaRPr lang="ru-RU" sz="3200" b="1" dirty="0"/>
          </a:p>
        </p:txBody>
      </p:sp>
      <p:pic>
        <p:nvPicPr>
          <p:cNvPr id="4" name="Рисунок 3" descr="i[6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916832"/>
            <a:ext cx="2880320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        Смекалка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/>
              <a:t>1. у индийского</a:t>
            </a:r>
          </a:p>
          <a:p>
            <a:r>
              <a:rPr lang="ru-RU" sz="3200" b="1" dirty="0" smtClean="0"/>
              <a:t>2. у африканского</a:t>
            </a:r>
          </a:p>
          <a:p>
            <a:r>
              <a:rPr lang="ru-RU" sz="3200" b="1" dirty="0" smtClean="0"/>
              <a:t>3. в зоопарке</a:t>
            </a:r>
          </a:p>
          <a:p>
            <a:r>
              <a:rPr lang="ru-RU" sz="3200" b="1" dirty="0" smtClean="0"/>
              <a:t>4. в цирке</a:t>
            </a:r>
            <a:endParaRPr lang="ru-RU" sz="3200" b="1" dirty="0"/>
          </a:p>
        </p:txBody>
      </p:sp>
      <p:pic>
        <p:nvPicPr>
          <p:cNvPr id="4" name="Рисунок 3" descr="iCAM4YN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780928"/>
            <a:ext cx="2448272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  В гостях у сказки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                                        1. смелость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                                        2. сердце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                                        3. храбрость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                                        4. мозги</a:t>
            </a:r>
            <a:endParaRPr lang="ru-RU" sz="2800" b="1" dirty="0"/>
          </a:p>
        </p:txBody>
      </p:sp>
      <p:pic>
        <p:nvPicPr>
          <p:cNvPr id="4" name="Рисунок 3" descr="iCAPX1OG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420888"/>
            <a:ext cx="2952328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sz="4400" b="1" dirty="0" smtClean="0"/>
              <a:t>Окружающий мир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/>
              <a:t>1. кабан</a:t>
            </a:r>
          </a:p>
          <a:p>
            <a:r>
              <a:rPr lang="ru-RU" sz="3200" b="1" dirty="0" smtClean="0"/>
              <a:t>2.белка</a:t>
            </a:r>
          </a:p>
          <a:p>
            <a:r>
              <a:rPr lang="ru-RU" sz="3200" b="1" dirty="0" smtClean="0"/>
              <a:t>3.кролик</a:t>
            </a:r>
          </a:p>
          <a:p>
            <a:r>
              <a:rPr lang="ru-RU" sz="3200" b="1" dirty="0" smtClean="0"/>
              <a:t>4.барсук</a:t>
            </a:r>
            <a:endParaRPr lang="ru-RU" sz="3200" b="1" dirty="0"/>
          </a:p>
        </p:txBody>
      </p:sp>
      <p:pic>
        <p:nvPicPr>
          <p:cNvPr id="4" name="Рисунок 3" descr="091fb7ad185f3fa2a786d90246e5f58d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564904"/>
            <a:ext cx="3888432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                  Смекалка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/>
              <a:t>1. у страуса</a:t>
            </a:r>
          </a:p>
          <a:p>
            <a:r>
              <a:rPr lang="ru-RU" sz="3200" b="1" dirty="0" smtClean="0"/>
              <a:t>2. у синицы</a:t>
            </a:r>
          </a:p>
          <a:p>
            <a:r>
              <a:rPr lang="ru-RU" sz="3200" b="1" dirty="0" smtClean="0"/>
              <a:t>3. у петуха</a:t>
            </a:r>
          </a:p>
          <a:p>
            <a:r>
              <a:rPr lang="ru-RU" sz="3200" b="1" dirty="0" smtClean="0"/>
              <a:t>4. у воробья</a:t>
            </a:r>
            <a:endParaRPr lang="ru-RU" sz="3200" b="1" dirty="0"/>
          </a:p>
        </p:txBody>
      </p:sp>
      <p:pic>
        <p:nvPicPr>
          <p:cNvPr id="4" name="Рисунок 3" descr="iCADWFV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564904"/>
            <a:ext cx="2016224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        2 тур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CAX7ILH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692696"/>
            <a:ext cx="251306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4400" b="1" dirty="0" smtClean="0"/>
              <a:t>Литература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/>
              <a:t>1. 33 года</a:t>
            </a:r>
          </a:p>
          <a:p>
            <a:r>
              <a:rPr lang="ru-RU" sz="3200" b="1" dirty="0" smtClean="0"/>
              <a:t>2.100 лет</a:t>
            </a:r>
          </a:p>
          <a:p>
            <a:r>
              <a:rPr lang="ru-RU" sz="3200" b="1" dirty="0" smtClean="0"/>
              <a:t>3. 24 года</a:t>
            </a:r>
          </a:p>
          <a:p>
            <a:r>
              <a:rPr lang="ru-RU" sz="3200" b="1" dirty="0" smtClean="0"/>
              <a:t>4. 30 лет</a:t>
            </a:r>
            <a:endParaRPr lang="ru-RU" sz="3200" b="1" dirty="0"/>
          </a:p>
        </p:txBody>
      </p:sp>
      <p:pic>
        <p:nvPicPr>
          <p:cNvPr id="4" name="Рисунок 3" descr="iCATV2PW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700808"/>
            <a:ext cx="2380481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b="1" dirty="0" smtClean="0"/>
              <a:t>             Космос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b="1" dirty="0" smtClean="0"/>
              <a:t>1. Гагарин</a:t>
            </a:r>
          </a:p>
          <a:p>
            <a:r>
              <a:rPr lang="ru-RU" sz="3200" b="1" dirty="0" smtClean="0"/>
              <a:t>2. Леонов</a:t>
            </a:r>
          </a:p>
          <a:p>
            <a:r>
              <a:rPr lang="ru-RU" sz="3200" b="1" dirty="0" smtClean="0"/>
              <a:t>3.Титов</a:t>
            </a:r>
          </a:p>
          <a:p>
            <a:r>
              <a:rPr lang="ru-RU" sz="3200" b="1" dirty="0" smtClean="0"/>
              <a:t>4. Шаталов</a:t>
            </a:r>
            <a:endParaRPr lang="ru-RU" sz="3200" b="1" dirty="0"/>
          </a:p>
        </p:txBody>
      </p:sp>
      <p:pic>
        <p:nvPicPr>
          <p:cNvPr id="4" name="Рисунок 3" descr="iCACB719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780928"/>
            <a:ext cx="3024336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400" b="1" dirty="0" smtClean="0"/>
              <a:t>Олимпийские игры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/>
              <a:t>1. Москва</a:t>
            </a:r>
          </a:p>
          <a:p>
            <a:r>
              <a:rPr lang="ru-RU" sz="3200" b="1" dirty="0" smtClean="0"/>
              <a:t>2. Париж</a:t>
            </a:r>
          </a:p>
          <a:p>
            <a:r>
              <a:rPr lang="ru-RU" sz="3200" b="1" dirty="0" smtClean="0"/>
              <a:t>3. Сочи</a:t>
            </a:r>
          </a:p>
          <a:p>
            <a:r>
              <a:rPr lang="ru-RU" sz="3200" b="1" dirty="0" smtClean="0"/>
              <a:t>4. </a:t>
            </a:r>
            <a:r>
              <a:rPr lang="ru-RU" sz="3200" b="1" dirty="0" smtClean="0"/>
              <a:t>К</a:t>
            </a:r>
            <a:r>
              <a:rPr lang="ru-RU" sz="3200" b="1" dirty="0" smtClean="0"/>
              <a:t>расногорск</a:t>
            </a:r>
            <a:endParaRPr lang="ru-RU" sz="3200" b="1" dirty="0"/>
          </a:p>
        </p:txBody>
      </p:sp>
      <p:pic>
        <p:nvPicPr>
          <p:cNvPr id="4" name="Рисунок 3" descr="iCA9P1JD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988840"/>
            <a:ext cx="3312368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D1YF7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6552728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sz="4400" b="1" dirty="0" smtClean="0"/>
              <a:t>Спорт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b="1" dirty="0" smtClean="0"/>
              <a:t>1. футбол</a:t>
            </a:r>
          </a:p>
          <a:p>
            <a:r>
              <a:rPr lang="ru-RU" sz="3200" b="1" dirty="0" smtClean="0"/>
              <a:t>2. волейбол</a:t>
            </a:r>
          </a:p>
          <a:p>
            <a:r>
              <a:rPr lang="ru-RU" sz="3200" b="1" dirty="0" smtClean="0"/>
              <a:t>3. хоккей</a:t>
            </a:r>
          </a:p>
          <a:p>
            <a:r>
              <a:rPr lang="ru-RU" sz="3200" b="1" dirty="0" smtClean="0"/>
              <a:t>4. баскетбол</a:t>
            </a:r>
            <a:endParaRPr lang="ru-RU" sz="3200" b="1" dirty="0"/>
          </a:p>
        </p:txBody>
      </p:sp>
      <p:pic>
        <p:nvPicPr>
          <p:cNvPr id="4" name="Рисунок 3" descr="iCAO0TBF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76672"/>
            <a:ext cx="2124075" cy="1428750"/>
          </a:xfrm>
          <a:prstGeom prst="rect">
            <a:avLst/>
          </a:prstGeom>
        </p:spPr>
      </p:pic>
      <p:pic>
        <p:nvPicPr>
          <p:cNvPr id="5" name="Рисунок 4" descr="iCAQ1X6P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789040"/>
            <a:ext cx="2592288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sz="4400" b="1" dirty="0" smtClean="0"/>
              <a:t> География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/>
              <a:t>1. Вьетнам</a:t>
            </a:r>
          </a:p>
          <a:p>
            <a:r>
              <a:rPr lang="ru-RU" sz="3200" b="1" dirty="0" smtClean="0"/>
              <a:t>2. Китай</a:t>
            </a:r>
          </a:p>
          <a:p>
            <a:r>
              <a:rPr lang="ru-RU" sz="3200" b="1" dirty="0" smtClean="0"/>
              <a:t>3.Россия</a:t>
            </a:r>
          </a:p>
          <a:p>
            <a:r>
              <a:rPr lang="ru-RU" sz="3200" b="1" dirty="0" smtClean="0"/>
              <a:t>4. Япония</a:t>
            </a:r>
            <a:endParaRPr lang="ru-RU" sz="3200" b="1" dirty="0"/>
          </a:p>
        </p:txBody>
      </p:sp>
      <p:pic>
        <p:nvPicPr>
          <p:cNvPr id="4" name="Рисунок 3" descr="iCA74S5V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700808"/>
            <a:ext cx="3312368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7200" dirty="0" smtClean="0"/>
              <a:t>3 тур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CAAFPUO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908720"/>
            <a:ext cx="2304256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    </a:t>
            </a:r>
            <a:br>
              <a:rPr lang="ru-RU" sz="7200" b="1" dirty="0" smtClean="0"/>
            </a:b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>     Буратино</a:t>
            </a:r>
            <a:endParaRPr lang="ru-RU" sz="7200" b="1" dirty="0"/>
          </a:p>
        </p:txBody>
      </p:sp>
      <p:pic>
        <p:nvPicPr>
          <p:cNvPr id="4" name="Содержимое 3" descr="iCA8IYRIU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780928"/>
            <a:ext cx="2304256" cy="2880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</a:t>
            </a:r>
            <a:r>
              <a:rPr lang="ru-RU" sz="8000" b="1" dirty="0" smtClean="0">
                <a:solidFill>
                  <a:schemeClr val="accent5">
                    <a:lumMod val="75000"/>
                  </a:schemeClr>
                </a:solidFill>
              </a:rPr>
              <a:t>Молодцы!</a:t>
            </a:r>
            <a:endParaRPr lang="ru-RU" sz="8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CADL0OS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916832"/>
            <a:ext cx="4536504" cy="3672408"/>
          </a:xfrm>
          <a:ln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sz="6600" dirty="0" smtClean="0"/>
              <a:t>1 тур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CAAFPUO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692696"/>
            <a:ext cx="2520280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b="1" dirty="0" smtClean="0"/>
              <a:t>1. ландыши</a:t>
            </a:r>
          </a:p>
          <a:p>
            <a:r>
              <a:rPr lang="ru-RU" sz="3200" b="1" dirty="0" smtClean="0"/>
              <a:t>2. подснежники</a:t>
            </a:r>
          </a:p>
          <a:p>
            <a:r>
              <a:rPr lang="ru-RU" sz="3200" b="1" dirty="0" smtClean="0"/>
              <a:t>3.васильки</a:t>
            </a:r>
          </a:p>
          <a:p>
            <a:r>
              <a:rPr lang="ru-RU" sz="3200" b="1" dirty="0" smtClean="0"/>
              <a:t>4. ромашки</a:t>
            </a:r>
            <a:endParaRPr lang="ru-RU" sz="3200" b="1" dirty="0"/>
          </a:p>
        </p:txBody>
      </p:sp>
      <p:pic>
        <p:nvPicPr>
          <p:cNvPr id="4" name="Рисунок 3" descr="iCAHJAPN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04664"/>
            <a:ext cx="3816424" cy="1512168"/>
          </a:xfrm>
          <a:prstGeom prst="rect">
            <a:avLst/>
          </a:prstGeom>
        </p:spPr>
      </p:pic>
      <p:pic>
        <p:nvPicPr>
          <p:cNvPr id="5" name="Рисунок 4" descr="iCAE93FR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005064"/>
            <a:ext cx="2088232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sz="4400" b="1" dirty="0" smtClean="0"/>
              <a:t>Окружающий мир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4000" b="1" dirty="0" smtClean="0"/>
              <a:t>  1  осина</a:t>
            </a:r>
          </a:p>
          <a:p>
            <a:r>
              <a:rPr lang="ru-RU" sz="4000" b="1" dirty="0" smtClean="0"/>
              <a:t>2   кедр</a:t>
            </a:r>
          </a:p>
          <a:p>
            <a:r>
              <a:rPr lang="ru-RU" sz="4000" b="1" dirty="0" smtClean="0"/>
              <a:t>3   береза</a:t>
            </a:r>
          </a:p>
          <a:p>
            <a:r>
              <a:rPr lang="ru-RU" sz="4000" b="1" dirty="0" smtClean="0"/>
              <a:t>4   тополь</a:t>
            </a:r>
            <a:endParaRPr lang="ru-RU" sz="4000" b="1" dirty="0"/>
          </a:p>
        </p:txBody>
      </p:sp>
      <p:pic>
        <p:nvPicPr>
          <p:cNvPr id="4" name="Рисунок 3" descr="iCARVYAJ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204864"/>
            <a:ext cx="3240360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sz="4400" b="1" dirty="0" smtClean="0"/>
              <a:t> Литература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b="1" dirty="0" smtClean="0"/>
              <a:t>1. один раз отрежь</a:t>
            </a:r>
          </a:p>
          <a:p>
            <a:r>
              <a:rPr lang="ru-RU" sz="3600" b="1" dirty="0" smtClean="0"/>
              <a:t>2. не лежи на печи</a:t>
            </a:r>
          </a:p>
          <a:p>
            <a:r>
              <a:rPr lang="ru-RU" sz="3600" b="1" dirty="0" smtClean="0"/>
              <a:t>3. а человек умом</a:t>
            </a:r>
          </a:p>
          <a:p>
            <a:r>
              <a:rPr lang="ru-RU" sz="3600" b="1" dirty="0" smtClean="0"/>
              <a:t>4. и топором не разрубишь</a:t>
            </a:r>
            <a:endParaRPr lang="ru-RU" sz="3600" b="1" dirty="0"/>
          </a:p>
        </p:txBody>
      </p:sp>
      <p:pic>
        <p:nvPicPr>
          <p:cNvPr id="4" name="Рисунок 3" descr="iCABYKZ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908720"/>
            <a:ext cx="2088232" cy="2004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sz="4000" b="1" dirty="0" smtClean="0"/>
              <a:t>Изобразительное искусство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sz="3600" b="1" dirty="0" smtClean="0"/>
          </a:p>
          <a:p>
            <a:r>
              <a:rPr lang="ru-RU" sz="3600" b="1" dirty="0" smtClean="0"/>
              <a:t>1. </a:t>
            </a:r>
            <a:r>
              <a:rPr lang="ru-RU" sz="3600" b="1" dirty="0" smtClean="0"/>
              <a:t>Ш</a:t>
            </a:r>
            <a:r>
              <a:rPr lang="ru-RU" sz="3600" b="1" dirty="0" smtClean="0"/>
              <a:t>ишкин </a:t>
            </a:r>
            <a:endParaRPr lang="ru-RU" sz="3600" b="1" dirty="0" smtClean="0"/>
          </a:p>
          <a:p>
            <a:r>
              <a:rPr lang="ru-RU" sz="3600" b="1" dirty="0" smtClean="0"/>
              <a:t>2. Васнецов</a:t>
            </a:r>
          </a:p>
          <a:p>
            <a:r>
              <a:rPr lang="ru-RU" sz="3600" b="1" dirty="0" smtClean="0"/>
              <a:t>3. Левитан</a:t>
            </a:r>
          </a:p>
          <a:p>
            <a:r>
              <a:rPr lang="ru-RU" sz="3600" b="1" dirty="0" smtClean="0"/>
              <a:t>4. Айвазовский</a:t>
            </a:r>
            <a:endParaRPr lang="ru-RU" sz="3600" b="1" dirty="0"/>
          </a:p>
        </p:txBody>
      </p:sp>
      <p:pic>
        <p:nvPicPr>
          <p:cNvPr id="4" name="Рисунок 3" descr="iCANR2MH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5" y="3429000"/>
            <a:ext cx="2736304" cy="2298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  </a:t>
            </a:r>
            <a:r>
              <a:rPr lang="ru-RU" sz="4400" b="1" dirty="0" smtClean="0"/>
              <a:t>Народные промыслы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b="1" dirty="0" smtClean="0"/>
              <a:t>1. Хохлома</a:t>
            </a:r>
          </a:p>
          <a:p>
            <a:r>
              <a:rPr lang="ru-RU" sz="3600" b="1" dirty="0" smtClean="0"/>
              <a:t>2. Городец</a:t>
            </a:r>
          </a:p>
          <a:p>
            <a:r>
              <a:rPr lang="ru-RU" sz="3600" b="1" dirty="0" smtClean="0"/>
              <a:t>3. </a:t>
            </a:r>
            <a:r>
              <a:rPr lang="ru-RU" sz="3600" b="1" dirty="0" err="1" smtClean="0"/>
              <a:t>Жостово</a:t>
            </a:r>
            <a:endParaRPr lang="ru-RU" sz="3600" b="1" dirty="0" smtClean="0"/>
          </a:p>
          <a:p>
            <a:r>
              <a:rPr lang="ru-RU" sz="3600" b="1" dirty="0" smtClean="0"/>
              <a:t>4. Гжель</a:t>
            </a:r>
            <a:endParaRPr lang="ru-RU" sz="3600" b="1" dirty="0"/>
          </a:p>
        </p:txBody>
      </p:sp>
      <p:pic>
        <p:nvPicPr>
          <p:cNvPr id="4" name="Рисунок 3" descr="iCAGZS6W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420888"/>
            <a:ext cx="3096344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sz="4400" b="1" dirty="0" smtClean="0"/>
              <a:t>           Смекалка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600" b="1" dirty="0" smtClean="0"/>
              <a:t>1.Пушкин</a:t>
            </a:r>
          </a:p>
          <a:p>
            <a:r>
              <a:rPr lang="ru-RU" sz="3600" b="1" dirty="0" smtClean="0"/>
              <a:t>2.Барто</a:t>
            </a:r>
          </a:p>
          <a:p>
            <a:r>
              <a:rPr lang="ru-RU" sz="3600" b="1" dirty="0" smtClean="0"/>
              <a:t>3.Михалков</a:t>
            </a:r>
          </a:p>
          <a:p>
            <a:r>
              <a:rPr lang="ru-RU" sz="3600" b="1" dirty="0" smtClean="0"/>
              <a:t>4.Маршак</a:t>
            </a:r>
            <a:endParaRPr lang="ru-RU" sz="3600" b="1" dirty="0"/>
          </a:p>
        </p:txBody>
      </p:sp>
      <p:pic>
        <p:nvPicPr>
          <p:cNvPr id="4" name="Рисунок 3" descr="iCA3GSBB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060848"/>
            <a:ext cx="2808312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288</Words>
  <Application>Microsoft Office PowerPoint</Application>
  <PresentationFormat>Экран (4:3)</PresentationFormat>
  <Paragraphs>118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Интеллектуальная игра «Звездный час» 4 класс</vt:lpstr>
      <vt:lpstr>Слайд 2</vt:lpstr>
      <vt:lpstr>             1 тур</vt:lpstr>
      <vt:lpstr>    </vt:lpstr>
      <vt:lpstr>              Окружающий мир</vt:lpstr>
      <vt:lpstr>               Литература</vt:lpstr>
      <vt:lpstr>  Изобразительное искусство</vt:lpstr>
      <vt:lpstr>   Народные промыслы</vt:lpstr>
      <vt:lpstr>              Смекалка</vt:lpstr>
      <vt:lpstr>                В гостях у сказки</vt:lpstr>
      <vt:lpstr>  Окружающий мир</vt:lpstr>
      <vt:lpstr>        Смекалка</vt:lpstr>
      <vt:lpstr>  В гостях у сказки</vt:lpstr>
      <vt:lpstr>  Окружающий мир</vt:lpstr>
      <vt:lpstr>                  Смекалка</vt:lpstr>
      <vt:lpstr>        2 тур</vt:lpstr>
      <vt:lpstr>               Литература</vt:lpstr>
      <vt:lpstr>              Космос</vt:lpstr>
      <vt:lpstr> Олимпийские игры</vt:lpstr>
      <vt:lpstr>                         Спорт</vt:lpstr>
      <vt:lpstr>           География</vt:lpstr>
      <vt:lpstr>               3 тур</vt:lpstr>
      <vt:lpstr>           Буратино</vt:lpstr>
      <vt:lpstr>               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«Звездный час» 4 класс</dc:title>
  <dc:creator>user</dc:creator>
  <cp:lastModifiedBy>user</cp:lastModifiedBy>
  <cp:revision>19</cp:revision>
  <dcterms:created xsi:type="dcterms:W3CDTF">2013-05-06T17:16:22Z</dcterms:created>
  <dcterms:modified xsi:type="dcterms:W3CDTF">2013-05-07T17:53:54Z</dcterms:modified>
</cp:coreProperties>
</file>