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1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40F1-9D8F-4DA6-A2BC-B05A881B81B3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3FAF-1150-4F0A-A703-94EA7B7FA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68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472EBA-75E7-41FA-90C3-B52E2AC50884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268E97-B4B3-4BAA-AEF1-344AECE10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2;&#1083;&#1077;&#1082;&#1089;&#1072;&#1085;&#1076;&#1088;&#1072;\Documents\&#1079;&#1072;&#1085;&#1103;&#1090;&#1080;&#1077;%20&#1074;%201%20&#1082;&#1083;&#1072;&#1089;&#1089;&#1077;%20&#1042;%20&#1075;&#1088;&#1072;&#1085;&#1080;&#1090;%20&#1086;&#1076;&#1077;&#1083;&#1072;&#1089;&#1103;%20&#1053;&#1077;&#1074;&#1072;\&#1087;&#1088;&#1077;&#1079;&#1077;&#1085;&#1090;&#1072;&#1094;&#1080;&#1103;%20&#1082;%20&#1079;&#1072;&#1085;&#1103;&#1090;&#1080;&#1102;\Zvuki_prirodi_-_shum_vodi_volni__(get-tune.net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2;&#1089;&#1072;&#1085;&#1076;&#1088;&#1072;\Documents\&#1079;&#1072;&#1085;&#1103;&#1090;&#1080;&#1077;%20&#1074;%201%20&#1082;&#1083;&#1072;&#1089;&#1089;&#1077;%20&#1042;%20&#1075;&#1088;&#1072;&#1085;&#1080;&#1090;%20&#1086;&#1076;&#1077;&#1083;&#1072;&#1089;&#1103;%20&#1053;&#1077;&#1074;&#1072;\&#1087;&#1088;&#1077;&#1079;&#1077;&#1085;&#1090;&#1072;&#1094;&#1080;&#1103;%20&#1082;%20&#1079;&#1072;&#1085;&#1103;&#1090;&#1080;&#1102;\Zvuki_prirodi_-_shum_vodi_volni__(get-tune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41" y="350658"/>
            <a:ext cx="8337715" cy="625328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280920" cy="259228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txBody>
          <a:bodyPr>
            <a:prstTxWarp prst="textWave1">
              <a:avLst>
                <a:gd name="adj1" fmla="val 20000"/>
                <a:gd name="adj2" fmla="val -273"/>
              </a:avLst>
            </a:prstTxWarp>
          </a:bodyPr>
          <a:lstStyle/>
          <a:p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гранит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оделася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Нева</a:t>
            </a:r>
            <a:endParaRPr lang="ru-RU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Воспитательное занятие в 1 классе ГБОУ СОШ специальной (коррекционной) школы </a:t>
            </a:r>
            <a:r>
              <a:rPr lang="en-US" dirty="0" smtClean="0"/>
              <a:t>VII</a:t>
            </a:r>
            <a:r>
              <a:rPr lang="ru-RU" dirty="0" smtClean="0"/>
              <a:t> вида №561 Калининского района</a:t>
            </a:r>
            <a:br>
              <a:rPr lang="ru-RU" dirty="0" smtClean="0"/>
            </a:br>
            <a:r>
              <a:rPr lang="ru-RU" dirty="0" smtClean="0"/>
              <a:t> г. </a:t>
            </a:r>
            <a:r>
              <a:rPr lang="ru-RU" dirty="0" err="1" smtClean="0"/>
              <a:t>Санкт-Петерурга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Воспитатель Фатьянова А.В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73" y="548680"/>
            <a:ext cx="7512835" cy="5634626"/>
          </a:xfrm>
          <a:prstGeom prst="rect">
            <a:avLst/>
          </a:prstGeom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e937_7d1ceef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740352" cy="3444457"/>
          </a:xfrm>
          <a:prstGeom prst="rect">
            <a:avLst/>
          </a:prstGeom>
        </p:spPr>
      </p:pic>
      <p:pic>
        <p:nvPicPr>
          <p:cNvPr id="3" name="Рисунок 2" descr="72321.jpg"/>
          <p:cNvPicPr>
            <a:picLocks noChangeAspect="1"/>
          </p:cNvPicPr>
          <p:nvPr/>
        </p:nvPicPr>
        <p:blipFill>
          <a:blip r:embed="rId3" cstate="print"/>
          <a:srcRect l="2751" t="3677" r="4326" b="3677"/>
          <a:stretch>
            <a:fillRect/>
          </a:stretch>
        </p:blipFill>
        <p:spPr>
          <a:xfrm>
            <a:off x="467544" y="3429000"/>
            <a:ext cx="4608512" cy="3124415"/>
          </a:xfrm>
          <a:prstGeom prst="rect">
            <a:avLst/>
          </a:prstGeom>
        </p:spPr>
      </p:pic>
      <p:pic>
        <p:nvPicPr>
          <p:cNvPr id="4" name="Рисунок 3" descr="ferret_e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212976"/>
            <a:ext cx="2254776" cy="3387003"/>
          </a:xfrm>
          <a:prstGeom prst="rect">
            <a:avLst/>
          </a:prstGeom>
        </p:spPr>
      </p:pic>
      <p:sp>
        <p:nvSpPr>
          <p:cNvPr id="5" name="Стрелка вверх 4">
            <a:hlinkClick r:id="rId5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331495_1278662096_16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7920880" cy="5940660"/>
          </a:xfrm>
          <a:prstGeom prst="rect">
            <a:avLst/>
          </a:prstGeom>
        </p:spPr>
      </p:pic>
      <p:sp>
        <p:nvSpPr>
          <p:cNvPr id="3" name="Стрелка вверх 2">
            <a:hlinkClick r:id="rId3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672408" cy="2405427"/>
          </a:xfrm>
          <a:prstGeom prst="rect">
            <a:avLst/>
          </a:prstGeom>
        </p:spPr>
      </p:pic>
      <p:pic>
        <p:nvPicPr>
          <p:cNvPr id="3" name="Рисунок 2" descr="0_45031_9c9dc14f_XL.jpg"/>
          <p:cNvPicPr>
            <a:picLocks noChangeAspect="1"/>
          </p:cNvPicPr>
          <p:nvPr/>
        </p:nvPicPr>
        <p:blipFill>
          <a:blip r:embed="rId3" cstate="print"/>
          <a:srcRect b="4957"/>
          <a:stretch>
            <a:fillRect/>
          </a:stretch>
        </p:blipFill>
        <p:spPr>
          <a:xfrm>
            <a:off x="4788024" y="692696"/>
            <a:ext cx="3851920" cy="2448272"/>
          </a:xfrm>
          <a:prstGeom prst="rect">
            <a:avLst/>
          </a:prstGeom>
        </p:spPr>
      </p:pic>
      <p:pic>
        <p:nvPicPr>
          <p:cNvPr id="4" name="Рисунок 3" descr="3261251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861048"/>
            <a:ext cx="3996444" cy="2664296"/>
          </a:xfrm>
          <a:prstGeom prst="rect">
            <a:avLst/>
          </a:prstGeom>
        </p:spPr>
      </p:pic>
      <p:sp>
        <p:nvSpPr>
          <p:cNvPr id="5" name="Стрелка вверх 4">
            <a:hlinkClick r:id="rId5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Слайд 3 Теплоход на Неве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Слайд4 Стрелка Васильевского острова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Слайд5 Украшения Стрелки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Слайд6 Сфинкс на Университетской набережной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Слайд7  Утка и рыбка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Слайд 8 Дворцовый мост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Слайд9 Аничков мост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Слайд10  Банковский мост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Слайд11  Гранитные парапеты и тумбы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Слайд12 Решетка Аничкова моста</a:t>
            </a:r>
            <a:endParaRPr lang="ru-RU" dirty="0" smtClean="0"/>
          </a:p>
          <a:p>
            <a:r>
              <a:rPr lang="ru-RU" dirty="0" smtClean="0">
                <a:hlinkClick r:id="rId12" action="ppaction://hlinksldjump"/>
              </a:rPr>
              <a:t>Слайд13 Решетки Фонтанки, Мойки, канала </a:t>
            </a:r>
            <a:r>
              <a:rPr lang="ru-RU" dirty="0" err="1" smtClean="0">
                <a:hlinkClick r:id="rId12" action="ppaction://hlinksldjump"/>
              </a:rPr>
              <a:t>Грибоедова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i_prirodi_-_shum_vodi_volni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309320"/>
            <a:ext cx="223216" cy="223216"/>
          </a:xfrm>
          <a:prstGeom prst="rect">
            <a:avLst/>
          </a:prstGeom>
        </p:spPr>
      </p:pic>
      <p:pic>
        <p:nvPicPr>
          <p:cNvPr id="3074" name="Picture 2" descr="http://katervspb.ru/pic/full/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7489337" cy="4992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3645024"/>
            <a:ext cx="4752528" cy="28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По оживленным берегам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Громады стройные теснятся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Дворцов и башен; корабли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Толпой со всех концов земли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К богатым пристаням стремятся.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гранит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оделася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Нева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Стрелка вверх 6">
            <a:hlinkClick r:id="rId5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92696"/>
            <a:ext cx="3162267" cy="2371700"/>
          </a:xfrm>
          <a:prstGeom prst="rect">
            <a:avLst/>
          </a:prstGeom>
        </p:spPr>
      </p:pic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64704"/>
            <a:ext cx="3285485" cy="2088232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564396" cy="237626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3429000"/>
            <a:ext cx="2664296" cy="3096344"/>
          </a:xfrm>
          <a:prstGeom prst="rect">
            <a:avLst/>
          </a:prstGeom>
        </p:spPr>
      </p:pic>
      <p:sp>
        <p:nvSpPr>
          <p:cNvPr id="6" name="Стрелка вверх 5">
            <a:hlinkClick r:id="rId6" action="ppaction://hlinksldjump"/>
          </p:cNvPr>
          <p:cNvSpPr/>
          <p:nvPr/>
        </p:nvSpPr>
        <p:spPr>
          <a:xfrm>
            <a:off x="8388424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vadba-club.ru/fileadmin/images/%D0%9D%D0%BE%D0%B2%D0%BE%D1%81%D1%82%D0%B8/Mesta_progulki_dlya_fotosessii/sfink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2" y="476673"/>
            <a:ext cx="8592201" cy="5688632"/>
          </a:xfrm>
          <a:prstGeom prst="rect">
            <a:avLst/>
          </a:prstGeom>
          <a:noFill/>
        </p:spPr>
      </p:pic>
      <p:sp>
        <p:nvSpPr>
          <p:cNvPr id="3" name="Стрелка вверх 2">
            <a:hlinkClick r:id="rId3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stat18.privet.ru/lr/0a2fbecaecd43cf8f41ce56f12057385"/>
          <p:cNvPicPr>
            <a:picLocks noChangeAspect="1" noChangeArrowheads="1"/>
          </p:cNvPicPr>
          <p:nvPr/>
        </p:nvPicPr>
        <p:blipFill>
          <a:blip r:embed="rId3" cstate="print"/>
          <a:srcRect t="8034" b="286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74" name="Picture 18" descr="лосось гиф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85184"/>
            <a:ext cx="1685925" cy="600076"/>
          </a:xfrm>
          <a:prstGeom prst="rect">
            <a:avLst/>
          </a:prstGeom>
          <a:noFill/>
        </p:spPr>
      </p:pic>
      <p:pic>
        <p:nvPicPr>
          <p:cNvPr id="13" name="Рисунок 12" descr="lle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1701023" cy="2275394"/>
          </a:xfrm>
          <a:prstGeom prst="rect">
            <a:avLst/>
          </a:prstGeom>
        </p:spPr>
      </p:pic>
      <p:pic>
        <p:nvPicPr>
          <p:cNvPr id="14" name="Zvuki_prirodi_-_shum_vodi_volni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95320" y="6021288"/>
            <a:ext cx="548680" cy="548680"/>
          </a:xfrm>
          <a:prstGeom prst="rect">
            <a:avLst/>
          </a:prstGeom>
        </p:spPr>
      </p:pic>
      <p:sp>
        <p:nvSpPr>
          <p:cNvPr id="15" name="Стрелка вверх 14">
            <a:hlinkClick r:id="rId7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3194E-6 C 0.04497 -0.02588 0.08993 -0.05154 0.12101 -0.04645 C 0.15209 -0.04137 0.16129 0.01549 0.18611 0.03097 C 0.21094 0.04645 0.23143 0.05316 0.26979 0.04645 C 0.30816 0.03975 0.38143 -0.0097 0.41632 -0.00924 C 0.45122 -0.00878 0.45764 0.0282 0.479 0.04946 C 0.50035 0.07072 0.51771 0.10516 0.5441 0.11763 C 0.57049 0.13011 0.61268 0.13058 0.63715 0.12387 C 0.66163 0.11717 0.67396 0.0862 0.69063 0.07742 C 0.70729 0.06864 0.72934 0.07211 0.73715 0.07118 " pathEditMode="relative" ptsTypes="aaaaaaaaaA">
                                      <p:cBhvr>
                                        <p:cTn id="15" dur="5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715 0.07118 L 0.98715 0.071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7779E-6 C 0.0658 -0.05316 0.13177 -0.10608 0.17205 -0.1144 C 0.21232 -0.12272 0.22951 -0.08251 0.24184 -0.04946 C 0.25416 -0.01641 0.23767 0.05778 0.24653 0.08366 C 0.25521 0.10954 0.27604 0.11162 0.29531 0.10538 C 0.31458 0.09914 0.33871 0.07072 0.36267 0.04645 C 0.38663 0.02219 0.41927 -0.02473 0.43941 -0.04021 C 0.45955 -0.0557 0.46892 -0.04946 0.48368 -0.04645 C 0.49843 -0.04345 0.51736 -0.03305 0.52778 -0.02172 C 0.53802 -0.0104 0.54028 -0.00046 0.54653 0.02172 C 0.55278 0.04391 0.55191 0.08967 0.56493 0.11139 C 0.5783 0.13289 0.60243 0.14953 0.62552 0.15184 C 0.64843 0.15392 0.67812 0.13473 0.70225 0.12364 C 0.72639 0.11301 0.75347 0.09175 0.76979 0.08666 C 0.78611 0.08158 0.79305 0.08713 0.8 0.0929 " pathEditMode="relative" ptsTypes="aaaaaaaaaaaaaa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 0.09291 L 1.05 0.092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678694"/>
            <a:ext cx="8108101" cy="5630626"/>
          </a:xfrm>
          <a:prstGeom prst="rect">
            <a:avLst/>
          </a:prstGeom>
        </p:spPr>
      </p:pic>
      <p:sp>
        <p:nvSpPr>
          <p:cNvPr id="3" name="Стрелка вверх 2">
            <a:hlinkClick r:id="rId3" action="ppaction://hlinksldjump"/>
          </p:cNvPr>
          <p:cNvSpPr/>
          <p:nvPr/>
        </p:nvSpPr>
        <p:spPr>
          <a:xfrm>
            <a:off x="7452320" y="6165304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1283238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517886" cy="3672408"/>
          </a:xfrm>
          <a:prstGeom prst="rect">
            <a:avLst/>
          </a:prstGeom>
        </p:spPr>
      </p:pic>
      <p:pic>
        <p:nvPicPr>
          <p:cNvPr id="3" name="Рисунок 2" descr="iCAEYXX9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308309" cy="3231232"/>
          </a:xfrm>
          <a:prstGeom prst="rect">
            <a:avLst/>
          </a:prstGeom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827584" y="5877272"/>
            <a:ext cx="504056" cy="4046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</TotalTime>
  <Words>98</Words>
  <Application>Microsoft Office PowerPoint</Application>
  <PresentationFormat>Экран (4:3)</PresentationFormat>
  <Paragraphs>20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В гранит оделася Нева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гранит оделася Нева</dc:title>
  <dc:creator>александра</dc:creator>
  <cp:lastModifiedBy>hp1</cp:lastModifiedBy>
  <cp:revision>50</cp:revision>
  <dcterms:created xsi:type="dcterms:W3CDTF">2012-11-21T12:44:07Z</dcterms:created>
  <dcterms:modified xsi:type="dcterms:W3CDTF">2013-04-29T13:44:12Z</dcterms:modified>
</cp:coreProperties>
</file>