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ACF6931-C235-4105-92C0-6E3C06AFA56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8705E1E-BC81-44D4-A855-23AA3C7C0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6931-C235-4105-92C0-6E3C06AFA56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5E1E-BC81-44D4-A855-23AA3C7C0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6931-C235-4105-92C0-6E3C06AFA56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5E1E-BC81-44D4-A855-23AA3C7C0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ACF6931-C235-4105-92C0-6E3C06AFA56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705E1E-BC81-44D4-A855-23AA3C7C0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ACF6931-C235-4105-92C0-6E3C06AFA56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8705E1E-BC81-44D4-A855-23AA3C7C0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6931-C235-4105-92C0-6E3C06AFA56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5E1E-BC81-44D4-A855-23AA3C7C0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6931-C235-4105-92C0-6E3C06AFA56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5E1E-BC81-44D4-A855-23AA3C7C0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CF6931-C235-4105-92C0-6E3C06AFA56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705E1E-BC81-44D4-A855-23AA3C7C0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6931-C235-4105-92C0-6E3C06AFA56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5E1E-BC81-44D4-A855-23AA3C7C0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ACF6931-C235-4105-92C0-6E3C06AFA56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705E1E-BC81-44D4-A855-23AA3C7C0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CF6931-C235-4105-92C0-6E3C06AFA56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705E1E-BC81-44D4-A855-23AA3C7C0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ACF6931-C235-4105-92C0-6E3C06AFA56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8705E1E-BC81-44D4-A855-23AA3C7C0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image" Target="../media/image4.gif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slide" Target="slide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www.edu.lesnoy.ru/sch72/images/1a/0_59fcd_eba746af_x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7200800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8-tub-ru.yandex.net/i?id=131928077-1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204864"/>
            <a:ext cx="4896544" cy="38454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Весёлые вопросы 10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Какой месяц короче всех? </a:t>
            </a:r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/>
              <a:t>Май – три буквы</a:t>
            </a:r>
            <a:endParaRPr lang="ru-RU" sz="4000" dirty="0"/>
          </a:p>
        </p:txBody>
      </p:sp>
      <p:pic>
        <p:nvPicPr>
          <p:cNvPr id="5" name="Picture 4" descr="Без названия - Людмила Владимировна Кирченко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852936"/>
            <a:ext cx="2232248" cy="1982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5-tub-ru.yandex.net/i?id=130876298-1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661333" cy="50851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63888" y="1600200"/>
            <a:ext cx="5112568" cy="4873752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/>
              <a:t>Что с земли легко поднимешь, но далеко не закинешь? </a:t>
            </a:r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/>
              <a:t>Пух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7467600" cy="14261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Весёлые вопросы 20</a:t>
            </a:r>
            <a: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Без названия - Людмила Владимировна Кирченко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149080"/>
            <a:ext cx="2376264" cy="2109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3-tub-ru.yandex.net/i?id=580381013-1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852936"/>
            <a:ext cx="4104456" cy="30783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Что может путешествовать по свету, оставаясь в одном и том же углу? </a:t>
            </a:r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/>
              <a:t>Почтовая марка</a:t>
            </a:r>
            <a:endParaRPr lang="ru-RU" sz="4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7467600" cy="14261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Весёлые вопросы 30</a:t>
            </a:r>
            <a: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Без названия - Людмила Владимировна Кирченко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645024"/>
            <a:ext cx="2232248" cy="1982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7-tub-ru.yandex.net/i?id=312545298-5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92208"/>
            <a:ext cx="5544616" cy="51657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Весёлые конкурсы 10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48464" cy="4873752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/>
              <a:t>«Быстрый водитель»</a:t>
            </a:r>
          </a:p>
          <a:p>
            <a:pPr>
              <a:buNone/>
            </a:pPr>
            <a:r>
              <a:rPr lang="ru-RU" sz="3200" dirty="0" smtClean="0"/>
              <a:t>Берется длинная нитка, на один конец привязываются машинки, на другой - карандаши, или катушки от ниток. По свистку ведущего участники начинают сматывать нитки на карандаш. Побеждает в соревновании тот, у кого машинка быстрее доедет до финиша.</a:t>
            </a:r>
          </a:p>
          <a:p>
            <a:endParaRPr lang="ru-RU" dirty="0"/>
          </a:p>
        </p:txBody>
      </p:sp>
      <p:pic>
        <p:nvPicPr>
          <p:cNvPr id="5" name="Picture 4" descr="Без названия - Людмила Владимировна Кирченко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76672"/>
            <a:ext cx="1628352" cy="1445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gummylump.com/files/product/a_5190.4834.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1556792"/>
            <a:ext cx="6626511" cy="530120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525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«Пожарные»</a:t>
            </a:r>
          </a:p>
          <a:p>
            <a:r>
              <a:rPr lang="ru-RU" sz="2800" dirty="0" smtClean="0"/>
              <a:t>У двух курток выворачивают рукава и вешают на спинки стульев. Стулья ставят спинками друг к другу на расстоянии одного метра. Оба конкурсанта начинают каждый у своего стула. По сигналу ведущего они должны взять куртки, вывернуть рукава, надеть, застегнуть все пуговицы. Потом обежать вокруг стула соперника, сесть на свой стул. Выигрывает тот, кто первый это сделает.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7018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Весёлые конкурсы 20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6" name="Picture 4" descr="Без названия - Людмила Владимировна Кирченко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04664"/>
            <a:ext cx="1628352" cy="1445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27984" y="1600200"/>
            <a:ext cx="4176464" cy="4873752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«Спички детям не игрушка»</a:t>
            </a:r>
          </a:p>
          <a:p>
            <a:r>
              <a:rPr lang="ru-RU" sz="2800" dirty="0" smtClean="0"/>
              <a:t>Берется спичка, смачивается в воде и налепляется на лицо участника, которому необходимо будет освободиться от нее, используя только мимику.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7467600" cy="149817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Весёлые конкурсы 30</a:t>
            </a:r>
            <a: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890" name="Picture 2" descr="http://im2-tub-ru.yandex.net/i?id=544175820-3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4032448" cy="4680520"/>
          </a:xfrm>
          <a:prstGeom prst="rect">
            <a:avLst/>
          </a:prstGeom>
          <a:noFill/>
        </p:spPr>
      </p:pic>
      <p:pic>
        <p:nvPicPr>
          <p:cNvPr id="6" name="Picture 4" descr="Без названия - Людмила Владимировна Кирченко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5648" y="404664"/>
            <a:ext cx="1628352" cy="1445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Весёлые сценки 10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Учитель. Когда же ты, наконец, начнешь исправлять свою единицу по алгебре?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Ученик. Уже начал, Марь </a:t>
            </a:r>
            <a:r>
              <a:rPr lang="ru-RU" dirty="0" err="1" smtClean="0"/>
              <a:t>Иванна</a:t>
            </a:r>
            <a:r>
              <a:rPr lang="ru-RU" dirty="0" smtClean="0"/>
              <a:t>! Страницу из журнала вырвал, теперь только оценку поставить осталось.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3010" name="Picture 2" descr="Без названия - Людмила Владимировна Кирченко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154362"/>
            <a:ext cx="4189354" cy="3703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Весёлые сценки 20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Внучка. Деда, купи собачку!</a:t>
            </a:r>
            <a:br>
              <a:rPr lang="ru-RU" dirty="0" smtClean="0"/>
            </a:br>
            <a:r>
              <a:rPr lang="ru-RU" dirty="0" smtClean="0"/>
              <a:t>Дед. (Смотрит в газету) Да куда я ее девать буду?</a:t>
            </a:r>
            <a:br>
              <a:rPr lang="ru-RU" dirty="0" smtClean="0"/>
            </a:br>
            <a:r>
              <a:rPr lang="ru-RU" dirty="0" smtClean="0"/>
              <a:t>Внучка. Ну купи!</a:t>
            </a:r>
            <a:br>
              <a:rPr lang="ru-RU" dirty="0" smtClean="0"/>
            </a:br>
            <a:r>
              <a:rPr lang="ru-RU" dirty="0" smtClean="0"/>
              <a:t>Дед. (Не отрываясь от газеты) Да чем ее кормить? Самому на кефир не хватает!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Внучка. Ну дед, ну </a:t>
            </a:r>
            <a:r>
              <a:rPr lang="ru-RU" dirty="0" err="1" smtClean="0"/>
              <a:t>купи-и-и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Дед. Отстань! (Закрывает газету) Слушай, продай ее кому-нибудь другому!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62" name="Picture 2" descr="Без названия - Людмила Владимировна Кирченко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924944"/>
            <a:ext cx="2153066" cy="1903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Без названия - Людмила Владимировна Кирченко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501008"/>
            <a:ext cx="2071614" cy="183143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923928" cy="5257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dirty="0" smtClean="0"/>
              <a:t>     Мама. Ну, как дела сегодня в школе, сынок?</a:t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Сын. (Радостно) Нормально!</a:t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Мама. Ты хочешь сказать, что ты сегодня не бегал на перемене как угорелый?</a:t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Сын. Не бегал.</a:t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Мама. И не квакал под партой?</a:t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Сын. Не квакал.</a:t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Мама. Не пускал самолетики на уроке?</a:t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Сын. Не пускал.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923928" y="1600200"/>
            <a:ext cx="4752528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Мама. И не дрался с девчонками?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Сын. Не дрался.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Мама. И в столовой не наливал всем в суп компота?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Сын. Не наливал.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Мама. (Обеспокоенно) Что же случилось? (Прикладывает ладонь ко лбу) Ты не заболел?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Сын. (Радостно) Да нет, я просто весь день стоял в углу!</a:t>
            </a:r>
            <a:endParaRPr lang="ru-RU" sz="2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7467600" cy="149817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Весёлые сценки 30</a:t>
            </a:r>
            <a: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Прикольная анимашка 1 апрел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0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Без названия - Людмила Владимировна Кирченко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620688"/>
            <a:ext cx="2560687" cy="3059411"/>
          </a:xfrm>
          <a:prstGeom prst="rect">
            <a:avLst/>
          </a:prstGeom>
          <a:noFill/>
        </p:spPr>
      </p:pic>
      <p:pic>
        <p:nvPicPr>
          <p:cNvPr id="5" name="Picture 2" descr="Без названия - Людмила Владимировна Кирченко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3528" y="3429000"/>
            <a:ext cx="2744688" cy="30594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91680" y="260648"/>
            <a:ext cx="5832648" cy="65973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День смеха, День </a:t>
            </a:r>
            <a:r>
              <a:rPr lang="ru-RU" dirty="0" err="1" smtClean="0"/>
              <a:t>дурака</a:t>
            </a:r>
            <a:r>
              <a:rPr lang="ru-RU" dirty="0" smtClean="0"/>
              <a:t> — всемирный праздник, отмечаемый во всём мире первого апреля. Хотя праздник не является национальным, он отмечается во многих странах. Во время этого праздника принято разыгрывать друзей и знакомых, или просто подшучивать над ними. </a:t>
            </a:r>
          </a:p>
          <a:p>
            <a:r>
              <a:rPr lang="ru-RU" dirty="0" smtClean="0"/>
              <a:t>Первый массовый первоапрельский розыгрыш состоялся в Москве в 1703 году. Глашатаи ходили по улицам и приглашали всех прийти на «неслыханное представление». От зрителей отбоя не было. А когда в назначенный час распахнулся занавес, все увидели на подмостках полотнище с надписью: «Первый апрель — никому не верь!» На этом «неслыханное представление» закончилось.</a:t>
            </a:r>
          </a:p>
          <a:p>
            <a:r>
              <a:rPr lang="ru-RU" dirty="0" smtClean="0"/>
              <a:t>В Древней Руси  с 1 апреля было связано собственное поверье: считалось, что в этот день просыпается домовой. И, чтобы он не очень рьяно брался наводить порядок, рекомендовалось сбивать его с толку всевозможными розыгрышами и шутками, жертвами которых были домочадцы – потому что, кто ж его, домового, видит?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23529" y="2132855"/>
          <a:ext cx="7776863" cy="4725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4485"/>
                <a:gridCol w="1134126"/>
                <a:gridCol w="1134126"/>
                <a:gridCol w="1134126"/>
              </a:tblGrid>
              <a:tr h="945029">
                <a:tc>
                  <a:txBody>
                    <a:bodyPr/>
                    <a:lstStyle/>
                    <a:p>
                      <a:r>
                        <a:rPr kumimoji="0" lang="ru-RU" sz="2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Весёлые загадки</a:t>
                      </a:r>
                      <a:endParaRPr lang="ru-RU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7030A0"/>
                          </a:solidFill>
                          <a:latin typeface="Arial Black" pitchFamily="34" charset="0"/>
                          <a:hlinkClick r:id="rId2" action="ppaction://hlinksldjump"/>
                        </a:rPr>
                        <a:t>10</a:t>
                      </a:r>
                      <a:endParaRPr lang="ru-RU" sz="360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7030A0"/>
                          </a:solidFill>
                          <a:latin typeface="Arial Black" pitchFamily="34" charset="0"/>
                          <a:hlinkClick r:id="rId3" action="ppaction://hlinksldjump"/>
                        </a:rPr>
                        <a:t>20</a:t>
                      </a:r>
                      <a:endParaRPr lang="ru-RU" sz="360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7030A0"/>
                          </a:solidFill>
                          <a:latin typeface="Arial Black" pitchFamily="34" charset="0"/>
                          <a:hlinkClick r:id="rId4" action="ppaction://hlinksldjump"/>
                        </a:rPr>
                        <a:t>30</a:t>
                      </a:r>
                      <a:endParaRPr lang="ru-RU" sz="360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945029">
                <a:tc>
                  <a:txBody>
                    <a:bodyPr/>
                    <a:lstStyle/>
                    <a:p>
                      <a:r>
                        <a:rPr kumimoji="0" lang="ru-RU" sz="2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Весёлые задачи</a:t>
                      </a:r>
                      <a:endParaRPr lang="ru-RU" sz="2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B050"/>
                          </a:solidFill>
                          <a:latin typeface="Arial Black" pitchFamily="34" charset="0"/>
                          <a:hlinkClick r:id="rId5" action="ppaction://hlinksldjump"/>
                        </a:rPr>
                        <a:t>10</a:t>
                      </a:r>
                      <a:endParaRPr lang="ru-RU" sz="3600" dirty="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B050"/>
                          </a:solidFill>
                          <a:latin typeface="Arial Black" pitchFamily="34" charset="0"/>
                          <a:hlinkClick r:id="rId6" action="ppaction://hlinksldjump"/>
                        </a:rPr>
                        <a:t>20</a:t>
                      </a:r>
                      <a:endParaRPr lang="ru-RU" sz="3600" dirty="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B050"/>
                          </a:solidFill>
                          <a:latin typeface="Arial Black" pitchFamily="34" charset="0"/>
                          <a:hlinkClick r:id="rId7" action="ppaction://hlinksldjump"/>
                        </a:rPr>
                        <a:t>30</a:t>
                      </a:r>
                      <a:endParaRPr lang="ru-RU" sz="3600" dirty="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945029">
                <a:tc>
                  <a:txBody>
                    <a:bodyPr/>
                    <a:lstStyle/>
                    <a:p>
                      <a:r>
                        <a:rPr kumimoji="0" lang="ru-RU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Весёлые вопросы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latin typeface="Arial Black" pitchFamily="34" charset="0"/>
                          <a:hlinkClick r:id="rId8" action="ppaction://hlinksldjump"/>
                        </a:rPr>
                        <a:t>10</a:t>
                      </a:r>
                      <a:endParaRPr lang="ru-RU" sz="36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latin typeface="Arial Black" pitchFamily="34" charset="0"/>
                          <a:hlinkClick r:id="rId9" action="ppaction://hlinksldjump"/>
                        </a:rPr>
                        <a:t>20</a:t>
                      </a:r>
                      <a:endParaRPr lang="ru-RU" sz="36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latin typeface="Arial Black" pitchFamily="34" charset="0"/>
                          <a:hlinkClick r:id="rId10" action="ppaction://hlinksldjump"/>
                        </a:rPr>
                        <a:t>30</a:t>
                      </a:r>
                      <a:endParaRPr lang="ru-RU" sz="36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945029">
                <a:tc>
                  <a:txBody>
                    <a:bodyPr/>
                    <a:lstStyle/>
                    <a:p>
                      <a:r>
                        <a:rPr kumimoji="0" lang="ru-RU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Весёлые конкурсы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hlinkClick r:id="rId11" action="ppaction://hlinksldjump"/>
                        </a:rPr>
                        <a:t>10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hlinkClick r:id="rId12" action="ppaction://hlinksldjump"/>
                        </a:rPr>
                        <a:t>20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hlinkClick r:id="rId13" action="ppaction://hlinksldjump"/>
                        </a:rPr>
                        <a:t>30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4502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Весёлые сценки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itchFamily="34" charset="0"/>
                          <a:hlinkClick r:id="rId14" action="ppaction://hlinksldjump"/>
                        </a:rPr>
                        <a:t>10</a:t>
                      </a:r>
                      <a:endParaRPr lang="ru-RU" sz="3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itchFamily="34" charset="0"/>
                          <a:hlinkClick r:id="rId15" action="ppaction://hlinksldjump"/>
                        </a:rPr>
                        <a:t>20</a:t>
                      </a:r>
                      <a:endParaRPr lang="ru-RU" sz="3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itchFamily="34" charset="0"/>
                          <a:hlinkClick r:id="rId16" action="ppaction://hlinksldjump"/>
                        </a:rPr>
                        <a:t>30</a:t>
                      </a:r>
                      <a:endParaRPr lang="ru-RU" sz="3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8820472" cy="1628801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Юморная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игра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650" name="Picture 2" descr="Без названия - Людмила Владимировна Кирченко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915816" y="476672"/>
            <a:ext cx="280831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6-tub-ru.yandex.net/i?id=4878287-6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830" y="2924944"/>
            <a:ext cx="2320098" cy="19442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Весёлые </a:t>
            </a:r>
            <a:r>
              <a:rPr lang="ru-RU" sz="4400" b="1" dirty="0" smtClean="0">
                <a:solidFill>
                  <a:srgbClr val="7030A0"/>
                </a:solidFill>
              </a:rPr>
              <a:t>загадки 10</a:t>
            </a: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Вы сидите в самолете, впереди вас лошадь, сзади автомобиль. Где вы находитесь?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Карусель</a:t>
            </a:r>
          </a:p>
          <a:p>
            <a:pPr>
              <a:buNone/>
            </a:pPr>
            <a:endParaRPr lang="ru-RU" sz="4000" dirty="0"/>
          </a:p>
        </p:txBody>
      </p:sp>
      <p:pic>
        <p:nvPicPr>
          <p:cNvPr id="28676" name="Picture 4" descr="http://im4-tub-ru.yandex.net/i?id=40431980-1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501008"/>
            <a:ext cx="1944216" cy="1685736"/>
          </a:xfrm>
          <a:prstGeom prst="rect">
            <a:avLst/>
          </a:prstGeom>
          <a:noFill/>
        </p:spPr>
      </p:pic>
      <p:pic>
        <p:nvPicPr>
          <p:cNvPr id="28678" name="Picture 6" descr="http://im3-tub-ru.yandex.net/i?id=404199615-2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27584" y="3789040"/>
            <a:ext cx="1908001" cy="1428750"/>
          </a:xfrm>
          <a:prstGeom prst="rect">
            <a:avLst/>
          </a:prstGeom>
          <a:noFill/>
        </p:spPr>
      </p:pic>
      <p:pic>
        <p:nvPicPr>
          <p:cNvPr id="7" name="Picture 2" descr="Смайлики улыбаются, улыбающиеся смайлики, улыбки | Smayli.ru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476672"/>
            <a:ext cx="1477293" cy="1477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737176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Весёлые загадки 20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Что нужно делать, когда видишь зеленого человечка?</a:t>
            </a:r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/>
              <a:t>Переходить дорогу</a:t>
            </a:r>
            <a:endParaRPr lang="ru-RU" sz="4000" dirty="0"/>
          </a:p>
        </p:txBody>
      </p:sp>
      <p:pic>
        <p:nvPicPr>
          <p:cNvPr id="31746" name="Picture 2" descr="Смайлики улыбаются, улыбающиеся смайлики, улыбки | Smayli.ru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1477293" cy="1477293"/>
          </a:xfrm>
          <a:prstGeom prst="rect">
            <a:avLst/>
          </a:prstGeom>
          <a:noFill/>
        </p:spPr>
      </p:pic>
      <p:pic>
        <p:nvPicPr>
          <p:cNvPr id="31748" name="Picture 4" descr="http://im7-tub-ru.yandex.net/i?id=251881901-4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780928"/>
            <a:ext cx="2229145" cy="2458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665168" cy="128215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Весёлые </a:t>
            </a:r>
            <a:r>
              <a:rPr lang="ru-RU" sz="4000" b="1" dirty="0" smtClean="0">
                <a:solidFill>
                  <a:srgbClr val="7030A0"/>
                </a:solidFill>
              </a:rPr>
              <a:t>загадки 30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Один глаз, один рог, но не носорог? </a:t>
            </a:r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/>
              <a:t>Корова из-за угла выглядывает</a:t>
            </a:r>
            <a:endParaRPr lang="ru-RU" sz="4000" dirty="0"/>
          </a:p>
        </p:txBody>
      </p:sp>
      <p:pic>
        <p:nvPicPr>
          <p:cNvPr id="4" name="Picture 2" descr="Смайлики улыбаются, улыбающиеся смайлики, улыбки | Smayli.ru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1477293" cy="1477293"/>
          </a:xfrm>
          <a:prstGeom prst="rect">
            <a:avLst/>
          </a:prstGeom>
          <a:noFill/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13936"/>
            <a:ext cx="2973242" cy="406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rv2.lori-images.net/malchik-s-piloi-0001019498-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980728"/>
            <a:ext cx="4095750" cy="5562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Весёлые задачи 10</a:t>
            </a:r>
            <a:br>
              <a:rPr lang="ru-RU" sz="4000" b="1" dirty="0" smtClean="0">
                <a:solidFill>
                  <a:srgbClr val="00B050"/>
                </a:solidFill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07704" y="1052736"/>
            <a:ext cx="6768752" cy="542121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Папа, мама и старшие сестры ужинают, а младший брат Васенька сидит под столом и пилит ножку стола со скоростью 3 см в минуту. Через сколько минут закончится ужин, если толщина ножки стола 9 см?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Через 3 минуты</a:t>
            </a:r>
            <a:endParaRPr lang="ru-RU" sz="3200" dirty="0"/>
          </a:p>
        </p:txBody>
      </p:sp>
      <p:pic>
        <p:nvPicPr>
          <p:cNvPr id="29700" name="Picture 4" descr="Без названия - Людмила Владимировна Кирченко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509120"/>
            <a:ext cx="2232248" cy="1982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Анимация, анимашки Кошки, котят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628800"/>
            <a:ext cx="2646040" cy="40324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Весёлые задачи 20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7236296" cy="5257800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Ровно в два часа ночи с балкона двенадцатого этажа выплеснут ведро воды. Вода долетит до земли через 9 секунд. Сколько времени  осталось быть сухим коту </a:t>
            </a:r>
            <a:r>
              <a:rPr lang="ru-RU" sz="3200" dirty="0" err="1" smtClean="0"/>
              <a:t>Таpзану</a:t>
            </a:r>
            <a:r>
              <a:rPr lang="ru-RU" sz="3200" dirty="0" smtClean="0"/>
              <a:t>, если он, сидя на том самом месте, куда прилетит вода, начал еще в полночь петь свою любимую песню и поет уже 1 час 57минут и 9 секунд? </a:t>
            </a:r>
          </a:p>
          <a:p>
            <a:r>
              <a:rPr lang="ru-RU" sz="3200" dirty="0" smtClean="0"/>
              <a:t> 9 секунд</a:t>
            </a:r>
          </a:p>
          <a:p>
            <a:endParaRPr lang="ru-RU" dirty="0"/>
          </a:p>
        </p:txBody>
      </p:sp>
      <p:pic>
        <p:nvPicPr>
          <p:cNvPr id="33796" name="Picture 4" descr="Без названия - Людмила Владимировна Кирченко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28352" cy="1445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2-tub-ru.yandex.net/i?id=405433822-1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5881343" cy="46188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Весёлые задачи 30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 smtClean="0"/>
              <a:t>В корзине 5 яблок. Как поделить их между пятью девочками, чтобы одно яблоко осталось в корзине?  </a:t>
            </a:r>
          </a:p>
          <a:p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</a:t>
            </a:r>
          </a:p>
          <a:p>
            <a:r>
              <a:rPr lang="ru-RU" sz="4000" dirty="0" smtClean="0"/>
              <a:t>Дать одной девочке яблоко в корзине.</a:t>
            </a:r>
            <a:endParaRPr lang="ru-RU" sz="4000" dirty="0"/>
          </a:p>
        </p:txBody>
      </p:sp>
      <p:pic>
        <p:nvPicPr>
          <p:cNvPr id="32772" name="Picture 4" descr="Без названия - Людмила Владимировна Кирченко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09449" cy="1517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275</TotalTime>
  <Words>533</Words>
  <Application>Microsoft Office PowerPoint</Application>
  <PresentationFormat>Экран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Слайд 1</vt:lpstr>
      <vt:lpstr>Слайд 2</vt:lpstr>
      <vt:lpstr>Слайд 3</vt:lpstr>
      <vt:lpstr>Весёлые загадки 10 </vt:lpstr>
      <vt:lpstr>Весёлые загадки 20</vt:lpstr>
      <vt:lpstr>Весёлые загадки 30</vt:lpstr>
      <vt:lpstr>Весёлые задачи 10 </vt:lpstr>
      <vt:lpstr>Весёлые задачи 20</vt:lpstr>
      <vt:lpstr>Весёлые задачи 30</vt:lpstr>
      <vt:lpstr>Весёлые вопросы 10 </vt:lpstr>
      <vt:lpstr>Слайд 11</vt:lpstr>
      <vt:lpstr>Слайд 12</vt:lpstr>
      <vt:lpstr>Весёлые конкурсы 10 </vt:lpstr>
      <vt:lpstr>Весёлые конкурсы 20 </vt:lpstr>
      <vt:lpstr>Слайд 15</vt:lpstr>
      <vt:lpstr>Весёлые сценки 10</vt:lpstr>
      <vt:lpstr>Весёлые сценки 20 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16</cp:revision>
  <dcterms:created xsi:type="dcterms:W3CDTF">2013-03-28T14:12:16Z</dcterms:created>
  <dcterms:modified xsi:type="dcterms:W3CDTF">2013-03-29T14:52:47Z</dcterms:modified>
</cp:coreProperties>
</file>