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62D4-3C07-4DFE-B6E0-4718809B6B11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9D01F-2B16-483A-9171-BD74CEEC7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Яbe7141362de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428625"/>
            <a:ext cx="76644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она Сталингр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85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ма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7929618" cy="5947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0554" y="6000768"/>
            <a:ext cx="5442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МАМАЕВ КУРГАН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г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1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она 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8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ингр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она ленингр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жиз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23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ты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368" cy="52863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4169" y="5500701"/>
            <a:ext cx="2655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ХАТЫНЬ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5546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8"/>
            <a:ext cx="42862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3" descr="Рисунок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49260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хаты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692246" cy="5026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54726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Составила:</a:t>
            </a:r>
          </a:p>
          <a:p>
            <a:pPr algn="ctr"/>
            <a:r>
              <a:rPr lang="ru-RU" sz="30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 начальных классов</a:t>
            </a:r>
          </a:p>
          <a:p>
            <a:pPr algn="ctr"/>
            <a:r>
              <a:rPr lang="ru-RU" sz="3000" b="1" cap="none" spc="0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ГОУ СОШ № 425 г.Москвы</a:t>
            </a:r>
          </a:p>
          <a:p>
            <a:pPr algn="ctr"/>
            <a:r>
              <a:rPr lang="ru-RU" sz="3000" b="1" dirty="0" err="1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Губашова</a:t>
            </a:r>
            <a:r>
              <a:rPr lang="ru-RU" sz="30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Мария Михайловна</a:t>
            </a:r>
            <a:endParaRPr lang="ru-RU" sz="3000" b="1" cap="none" spc="0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она Моск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529910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811616_Talalihi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0217"/>
            <a:ext cx="4071966" cy="62120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7" y="2285992"/>
            <a:ext cx="48577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Талалихин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 панфиловц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746386" cy="5214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6380" y="5500701"/>
            <a:ext cx="5491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панфиловцев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оч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67350"/>
            <a:ext cx="2643206" cy="32853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372" y="714356"/>
            <a:ext cx="4071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Василий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Клочков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911" y="4214817"/>
            <a:ext cx="8754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«Велика Россия, а отступать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некуда – позади Москва!»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филов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филовц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27470"/>
            <a:ext cx="9144000" cy="6078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филовцы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5947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7211" y="6000767"/>
            <a:ext cx="4089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панфиловцы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Машенька</dc:creator>
  <cp:lastModifiedBy>Машенька</cp:lastModifiedBy>
  <cp:revision>10</cp:revision>
  <dcterms:created xsi:type="dcterms:W3CDTF">2010-05-06T17:57:18Z</dcterms:created>
  <dcterms:modified xsi:type="dcterms:W3CDTF">2011-12-06T19:00:04Z</dcterms:modified>
</cp:coreProperties>
</file>