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6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982D6-0804-4E2C-AAB4-457BEC06A71E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76E8D-D478-4B69-A862-049B3F44C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76E8D-D478-4B69-A862-049B3F44C3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5FFC-B67A-4CBB-B294-69E55DF1658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333AF-47AF-4CF6-9172-35BD2CE95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RomanC" pitchFamily="2" charset="0"/>
                <a:cs typeface="RomanC" pitchFamily="2" charset="0"/>
              </a:rPr>
              <a:t>«Чтобы поверить в добро, надо начать его делать!» </a:t>
            </a:r>
            <a:r>
              <a:rPr lang="ru-RU" sz="2800" b="1" dirty="0" smtClean="0">
                <a:latin typeface="RomanC" pitchFamily="2" charset="0"/>
                <a:cs typeface="RomanC" pitchFamily="2" charset="0"/>
              </a:rPr>
              <a:t/>
            </a:r>
            <a:br>
              <a:rPr lang="ru-RU" sz="2800" b="1" dirty="0" smtClean="0">
                <a:latin typeface="RomanC" pitchFamily="2" charset="0"/>
                <a:cs typeface="RomanC" pitchFamily="2" charset="0"/>
              </a:rPr>
            </a:br>
            <a:r>
              <a:rPr lang="ru-RU" sz="2800" b="1" dirty="0" smtClean="0">
                <a:latin typeface="RomanC" pitchFamily="2" charset="0"/>
                <a:cs typeface="RomanC" pitchFamily="2" charset="0"/>
              </a:rPr>
              <a:t>                </a:t>
            </a:r>
            <a:r>
              <a:rPr lang="ru-RU" sz="2000" b="1" dirty="0" smtClean="0">
                <a:latin typeface="RomanC" pitchFamily="2" charset="0"/>
                <a:cs typeface="RomanC" pitchFamily="2" charset="0"/>
              </a:rPr>
              <a:t>Л.Н.Толстой</a:t>
            </a:r>
            <a:endParaRPr lang="ru-RU" sz="2000" b="1" dirty="0"/>
          </a:p>
        </p:txBody>
      </p:sp>
      <p:pic>
        <p:nvPicPr>
          <p:cNvPr id="6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6143644"/>
            <a:ext cx="835306" cy="55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3071810"/>
            <a:ext cx="65680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Сегодня мы идем к нашим сверстникам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школы-интерната.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www.img.velvet.by/files/userfiles/9697/solnyshko_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214283" y="5072074"/>
            <a:ext cx="892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простились с ребятами ненадолго.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Решили приходить к ним чаще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приглашать к себе в школу.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57166"/>
            <a:ext cx="814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RomanC" pitchFamily="2" charset="0"/>
                <a:cs typeface="RomanC" pitchFamily="2" charset="0"/>
              </a:rPr>
              <a:t>.</a:t>
            </a:r>
            <a:endParaRPr lang="ru-RU" sz="2400" dirty="0"/>
          </a:p>
        </p:txBody>
      </p:sp>
      <p:pic>
        <p:nvPicPr>
          <p:cNvPr id="11268" name="Picture 4" descr="f:\Documents and Settings\ilya\1 и интернат\P21507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09" y="642919"/>
            <a:ext cx="7595979" cy="569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00166" y="6357958"/>
            <a:ext cx="35658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Сначала мы немного растерялись.</a:t>
            </a:r>
            <a:endParaRPr lang="ru-RU" dirty="0"/>
          </a:p>
        </p:txBody>
      </p:sp>
      <p:pic>
        <p:nvPicPr>
          <p:cNvPr id="6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43900" y="6143644"/>
            <a:ext cx="835306" cy="55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6143644"/>
            <a:ext cx="835306" cy="55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f:\Documents and Settings\ilya\1 и интернат\P21507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428604"/>
            <a:ext cx="7251802" cy="54393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6215082"/>
            <a:ext cx="47209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Помогли воспитатели и наши родители.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6143644"/>
            <a:ext cx="905357" cy="603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f:\Documents and Settings\ilya\1 и интернат\P21507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214290"/>
            <a:ext cx="7834814" cy="58766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41549" y="6143644"/>
            <a:ext cx="38024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Книга и подружиться тоже помогает.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6215082"/>
            <a:ext cx="799522" cy="53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 descr="f:\Documents and Settings\ilya\1 и интернат\P2150785.JPG"/>
          <p:cNvPicPr>
            <a:picLocks noChangeAspect="1" noChangeArrowheads="1"/>
          </p:cNvPicPr>
          <p:nvPr/>
        </p:nvPicPr>
        <p:blipFill>
          <a:blip r:embed="rId4" cstate="print"/>
          <a:srcRect t="-3838"/>
          <a:stretch>
            <a:fillRect/>
          </a:stretch>
        </p:blipFill>
        <p:spPr bwMode="auto">
          <a:xfrm>
            <a:off x="1500166" y="0"/>
            <a:ext cx="7358113" cy="6105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f:\Documents and Settings\ilya\1 и интернат\P2150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358114" cy="5476466"/>
          </a:xfrm>
          <a:prstGeom prst="rect">
            <a:avLst/>
          </a:prstGeom>
          <a:noFill/>
        </p:spPr>
      </p:pic>
      <p:pic>
        <p:nvPicPr>
          <p:cNvPr id="6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8148" y="6072206"/>
            <a:ext cx="799522" cy="53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f:\Documents and Settings\ilya\1 и интернат\P2150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7889240" cy="5949263"/>
          </a:xfrm>
          <a:prstGeom prst="rect">
            <a:avLst/>
          </a:prstGeom>
          <a:noFill/>
        </p:spPr>
      </p:pic>
      <p:pic>
        <p:nvPicPr>
          <p:cNvPr id="6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6324672"/>
            <a:ext cx="799522" cy="53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f:\Documents and Settings\ilya\1 и интернат\P21507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00183">
            <a:off x="188696" y="493982"/>
            <a:ext cx="5026966" cy="3544924"/>
          </a:xfrm>
          <a:prstGeom prst="rect">
            <a:avLst/>
          </a:prstGeom>
          <a:noFill/>
        </p:spPr>
      </p:pic>
      <p:pic>
        <p:nvPicPr>
          <p:cNvPr id="17411" name="Picture 3" descr="f:\Documents and Settings\ilya\1 и интернат\P21507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44319">
            <a:off x="4163153" y="2866831"/>
            <a:ext cx="4648150" cy="3486423"/>
          </a:xfrm>
          <a:prstGeom prst="rect">
            <a:avLst/>
          </a:prstGeom>
          <a:noFill/>
        </p:spPr>
      </p:pic>
      <p:pic>
        <p:nvPicPr>
          <p:cNvPr id="5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6324672"/>
            <a:ext cx="799522" cy="53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2.123rf.com/168nwm/fierylily/fierylily1005/fierylily100500034/6975812-cznik-ze-spr--yn--kwiat-pole-t-a-na---ki-z-motyl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f:\Documents and Settings\ilya\1 и интернат\P21507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285728"/>
            <a:ext cx="6506081" cy="48799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500702"/>
            <a:ext cx="85725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Подарки наши понравились ребятам. А из пряжи, которую подарили наши родители,</a:t>
            </a:r>
          </a:p>
          <a:p>
            <a:r>
              <a:rPr lang="ru-RU" dirty="0"/>
              <a:t>о</a:t>
            </a:r>
            <a:r>
              <a:rPr lang="ru-RU" dirty="0" smtClean="0"/>
              <a:t>ни будут вязать в свободное время вместе с воспитателями.</a:t>
            </a:r>
          </a:p>
        </p:txBody>
      </p:sp>
      <p:pic>
        <p:nvPicPr>
          <p:cNvPr id="5" name="Picture 2" descr="f:\Documents and Settings\ilya\Мои рисунки\солнышк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6215082"/>
            <a:ext cx="799522" cy="533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0F1F4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1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82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10</cp:revision>
  <dcterms:created xsi:type="dcterms:W3CDTF">2012-02-15T18:12:35Z</dcterms:created>
  <dcterms:modified xsi:type="dcterms:W3CDTF">2012-02-26T11:37:58Z</dcterms:modified>
</cp:coreProperties>
</file>